
<file path=[Content_Types].xml><?xml version="1.0" encoding="utf-8"?>
<Types xmlns="http://schemas.openxmlformats.org/package/2006/content-types">
  <Default Extension="png" ContentType="image/png"/>
  <Default Extension="jpeg" ContentType="image/jpeg"/>
  <Default Extension="mp3" ContentType="audio/mp3"/>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0" r:id="rId3"/>
    <p:sldId id="320" r:id="rId5"/>
    <p:sldId id="261" r:id="rId6"/>
    <p:sldId id="319" r:id="rId7"/>
    <p:sldId id="262" r:id="rId8"/>
    <p:sldId id="297" r:id="rId9"/>
    <p:sldId id="298" r:id="rId10"/>
    <p:sldId id="321" r:id="rId11"/>
    <p:sldId id="299" r:id="rId12"/>
    <p:sldId id="317" r:id="rId13"/>
    <p:sldId id="305" r:id="rId14"/>
    <p:sldId id="361" r:id="rId15"/>
    <p:sldId id="307" r:id="rId16"/>
    <p:sldId id="360" r:id="rId17"/>
    <p:sldId id="273" r:id="rId18"/>
    <p:sldId id="389" r:id="rId19"/>
    <p:sldId id="354" r:id="rId20"/>
    <p:sldId id="356" r:id="rId21"/>
    <p:sldId id="357" r:id="rId22"/>
    <p:sldId id="358" r:id="rId23"/>
    <p:sldId id="359" r:id="rId24"/>
    <p:sldId id="347" r:id="rId25"/>
    <p:sldId id="349" r:id="rId26"/>
    <p:sldId id="355" r:id="rId27"/>
    <p:sldId id="414" r:id="rId28"/>
    <p:sldId id="348" r:id="rId29"/>
    <p:sldId id="352" r:id="rId30"/>
    <p:sldId id="350" r:id="rId31"/>
    <p:sldId id="351" r:id="rId32"/>
    <p:sldId id="353" r:id="rId33"/>
    <p:sldId id="345" r:id="rId34"/>
    <p:sldId id="312" r:id="rId35"/>
    <p:sldId id="362" r:id="rId36"/>
    <p:sldId id="364" r:id="rId37"/>
    <p:sldId id="365" r:id="rId38"/>
    <p:sldId id="366" r:id="rId39"/>
    <p:sldId id="367" r:id="rId40"/>
    <p:sldId id="368" r:id="rId41"/>
    <p:sldId id="369" r:id="rId42"/>
    <p:sldId id="370" r:id="rId43"/>
    <p:sldId id="314" r:id="rId44"/>
    <p:sldId id="431" r:id="rId45"/>
    <p:sldId id="432" r:id="rId46"/>
    <p:sldId id="433" r:id="rId47"/>
  </p:sldIdLst>
  <p:sldSz cx="12192000" cy="6858000"/>
  <p:notesSz cx="6858000" cy="9144000"/>
  <p:embeddedFontLst>
    <p:embeddedFont>
      <p:font typeface="微软雅黑" panose="020B0503020204020204" pitchFamily="34" charset="-122"/>
      <p:regular r:id="rId51"/>
    </p:embeddedFont>
    <p:embeddedFont>
      <p:font typeface="Bahnschrift Light SemiCondensed" panose="020B0502040204020203" pitchFamily="34" charset="0"/>
      <p:regular r:id="rId52"/>
    </p:embeddedFont>
    <p:embeddedFont>
      <p:font typeface="新宋体" panose="02010609030101010101" pitchFamily="49" charset="-122"/>
      <p:regular r:id="rId53"/>
    </p:embeddedFont>
    <p:embeddedFont>
      <p:font typeface="华文楷体" panose="02010600040101010101" pitchFamily="2" charset="-122"/>
      <p:regular r:id="rId54"/>
    </p:embeddedFont>
    <p:embeddedFont>
      <p:font typeface="微软雅黑 Light" panose="020B0502040204020203" pitchFamily="34" charset="-122"/>
      <p:regular r:id="rId55"/>
    </p:embeddedFont>
    <p:embeddedFont>
      <p:font typeface="Arial Black" panose="020B0A04020102020204" charset="0"/>
      <p:bold r:id="rId56"/>
    </p:embeddedFont>
    <p:embeddedFont>
      <p:font typeface="等线" panose="02010600030101010101" charset="-122"/>
      <p:regular r:id="rId57"/>
    </p:embeddedFont>
    <p:embeddedFont>
      <p:font typeface="仿宋" panose="02010609060101010101" charset="-122"/>
      <p:regular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ECECEC"/>
    <a:srgbClr val="696969"/>
    <a:srgbClr val="404040"/>
    <a:srgbClr val="D9D9D9"/>
    <a:srgbClr val="F7F7F7"/>
    <a:srgbClr val="7F7F7F"/>
    <a:srgbClr val="595959"/>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3" autoAdjust="0"/>
    <p:restoredTop sz="94660"/>
  </p:normalViewPr>
  <p:slideViewPr>
    <p:cSldViewPr snapToGrid="0" showGuides="1">
      <p:cViewPr>
        <p:scale>
          <a:sx n="75" d="100"/>
          <a:sy n="75" d="100"/>
        </p:scale>
        <p:origin x="86" y="240"/>
      </p:cViewPr>
      <p:guideLst>
        <p:guide orient="horz" pos="1894"/>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8CF60-13D2-4829-93DF-B5F5E13398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76198-4CF3-446F-B204-6B1848582D6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57F24E0-930B-4A04-9F56-81E5D80618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F24E0-930B-4A04-9F56-81E5D806185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38970-8790-42ED-BDAA-B4F075DE2BC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43.png"/><Relationship Id="rId2" Type="http://schemas.microsoft.com/office/2007/relationships/media" Target="../media/media2.m4a"/><Relationship Id="rId1" Type="http://schemas.openxmlformats.org/officeDocument/2006/relationships/audio" Target="../media/media2.m4a"/></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直接连接符 16"/>
          <p:cNvCxnSpPr/>
          <p:nvPr/>
        </p:nvCxnSpPr>
        <p:spPr>
          <a:xfrm rot="4922515" flipH="1">
            <a:off x="5896060" y="3232251"/>
            <a:ext cx="384455" cy="12871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4922515" flipH="1">
            <a:off x="5494095" y="2875439"/>
            <a:ext cx="1737014" cy="6690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4922515">
            <a:off x="5024324" y="2624766"/>
            <a:ext cx="1184311" cy="9180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4922515">
            <a:off x="5868739" y="2297336"/>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4922515">
            <a:off x="6635753" y="3829183"/>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4922515">
            <a:off x="5220021" y="365192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风夏铃-夏、唤">
            <a:hlinkClick r:id="" action="ppaction://media"/>
          </p:cNvPr>
          <p:cNvPicPr/>
          <p:nvPr>
            <a:audioFile r:link="rId1"/>
            <p:extLst>
              <p:ext uri="{DAA4B4D4-6D71-4841-9C94-3DE7FCFB9230}">
                <p14:media xmlns:p14="http://schemas.microsoft.com/office/powerpoint/2010/main" r:embed="rId2">
                  <p14:trim st="1400.000000"/>
                </p14:media>
              </p:ext>
            </p:extLst>
          </p:nvPr>
        </p:nvPicPr>
        <p:blipFill>
          <a:blip r:embed="rId3"/>
          <a:stretch>
            <a:fillRect/>
          </a:stretch>
        </p:blipFill>
        <p:spPr>
          <a:xfrm>
            <a:off x="574040" y="168910"/>
            <a:ext cx="495300" cy="495300"/>
          </a:xfrm>
          <a:prstGeom prst="rect">
            <a:avLst/>
          </a:prstGeom>
        </p:spPr>
      </p:pic>
    </p:spTree>
  </p:cSld>
  <p:clrMapOvr>
    <a:masterClrMapping/>
  </p:clrMapOvr>
  <p:transition advClick="0" advTm="79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450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0000" numSld="999" showWhenStopped="0">
                <p:cTn id="7" repeatCount="indefinite" fill="remove" display="1">
                  <p:stCondLst>
                    <p:cond delay="indefinite"/>
                  </p:stCondLst>
                  <p:endCondLst>
                    <p:cond evt="onNext">
                      <p:tgtEl>
                        <p:sldTgt/>
                      </p:tgtEl>
                    </p:cond>
                    <p:cond evt="onPrev">
                      <p:tgtEl>
                        <p:sldTgt/>
                      </p:tgtEl>
                    </p:cond>
                    <p:cond evt="onStopAudio">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0" name="直接连接符 99"/>
          <p:cNvCxnSpPr>
            <a:stCxn id="224" idx="7"/>
            <a:endCxn id="165" idx="1"/>
          </p:cNvCxnSpPr>
          <p:nvPr/>
        </p:nvCxnSpPr>
        <p:spPr>
          <a:xfrm>
            <a:off x="1106967" y="2515324"/>
            <a:ext cx="1654357" cy="410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4" idx="5"/>
            <a:endCxn id="223" idx="7"/>
          </p:cNvCxnSpPr>
          <p:nvPr/>
        </p:nvCxnSpPr>
        <p:spPr>
          <a:xfrm flipH="1">
            <a:off x="6738945" y="2695091"/>
            <a:ext cx="947317" cy="319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55" idx="0"/>
          </p:cNvCxnSpPr>
          <p:nvPr/>
        </p:nvCxnSpPr>
        <p:spPr>
          <a:xfrm flipH="1">
            <a:off x="7776491" y="2645776"/>
            <a:ext cx="27251" cy="755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759497"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21" idx="4"/>
            <a:endCxn id="126" idx="7"/>
          </p:cNvCxnSpPr>
          <p:nvPr/>
        </p:nvCxnSpPr>
        <p:spPr>
          <a:xfrm>
            <a:off x="9258302" y="2126180"/>
            <a:ext cx="536126" cy="11665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endCxn id="121" idx="6"/>
          </p:cNvCxnSpPr>
          <p:nvPr/>
        </p:nvCxnSpPr>
        <p:spPr>
          <a:xfrm flipV="1">
            <a:off x="8338599" y="2036484"/>
            <a:ext cx="830007" cy="531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5" idx="4"/>
            <a:endCxn id="154" idx="0"/>
          </p:cNvCxnSpPr>
          <p:nvPr/>
        </p:nvCxnSpPr>
        <p:spPr>
          <a:xfrm>
            <a:off x="8369850" y="2705516"/>
            <a:ext cx="223099" cy="1147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flipH="1">
            <a:off x="9168606" y="1946788"/>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flipH="1">
            <a:off x="8244832"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flipH="1">
            <a:off x="9773515" y="3271865"/>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a:stCxn id="125" idx="3"/>
            <a:endCxn id="126" idx="5"/>
          </p:cNvCxnSpPr>
          <p:nvPr/>
        </p:nvCxnSpPr>
        <p:spPr>
          <a:xfrm>
            <a:off x="8458251" y="2668899"/>
            <a:ext cx="1336177" cy="724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55" idx="6"/>
          </p:cNvCxnSpPr>
          <p:nvPr/>
        </p:nvCxnSpPr>
        <p:spPr>
          <a:xfrm flipV="1">
            <a:off x="6594375" y="3526446"/>
            <a:ext cx="1057098" cy="5499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5" idx="0"/>
            <a:endCxn id="133" idx="3"/>
          </p:cNvCxnSpPr>
          <p:nvPr/>
        </p:nvCxnSpPr>
        <p:spPr>
          <a:xfrm flipH="1" flipV="1">
            <a:off x="7839239" y="1505772"/>
            <a:ext cx="530611" cy="9497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34" idx="5"/>
            <a:endCxn id="151" idx="2"/>
          </p:cNvCxnSpPr>
          <p:nvPr/>
        </p:nvCxnSpPr>
        <p:spPr>
          <a:xfrm flipH="1" flipV="1">
            <a:off x="6513478" y="2346542"/>
            <a:ext cx="1172784" cy="348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219" idx="2"/>
            <a:endCxn id="133" idx="7"/>
          </p:cNvCxnSpPr>
          <p:nvPr/>
        </p:nvCxnSpPr>
        <p:spPr>
          <a:xfrm flipV="1">
            <a:off x="6767614" y="1382383"/>
            <a:ext cx="948236" cy="12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34" idx="0"/>
            <a:endCxn id="133" idx="4"/>
          </p:cNvCxnSpPr>
          <p:nvPr/>
        </p:nvCxnSpPr>
        <p:spPr>
          <a:xfrm flipV="1">
            <a:off x="7749687" y="1531326"/>
            <a:ext cx="27857" cy="10106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7690296" y="135682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flipH="1">
            <a:off x="7659991"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a:stCxn id="219" idx="4"/>
          </p:cNvCxnSpPr>
          <p:nvPr/>
        </p:nvCxnSpPr>
        <p:spPr>
          <a:xfrm flipH="1">
            <a:off x="6502403" y="1615224"/>
            <a:ext cx="158004" cy="7441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458858"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55" idx="7"/>
          </p:cNvCxnSpPr>
          <p:nvPr/>
        </p:nvCxnSpPr>
        <p:spPr>
          <a:xfrm>
            <a:off x="6720116" y="3070553"/>
            <a:ext cx="967974" cy="367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6516916"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219" idx="3"/>
            <a:endCxn id="134" idx="7"/>
          </p:cNvCxnSpPr>
          <p:nvPr/>
        </p:nvCxnSpPr>
        <p:spPr>
          <a:xfrm>
            <a:off x="6736214" y="1583824"/>
            <a:ext cx="950048" cy="9844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6" idx="2"/>
            <a:endCxn id="149" idx="6"/>
          </p:cNvCxnSpPr>
          <p:nvPr/>
        </p:nvCxnSpPr>
        <p:spPr>
          <a:xfrm>
            <a:off x="9916317" y="3343266"/>
            <a:ext cx="1493679" cy="1189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50" idx="1"/>
            <a:endCxn id="126" idx="5"/>
          </p:cNvCxnSpPr>
          <p:nvPr/>
        </p:nvCxnSpPr>
        <p:spPr>
          <a:xfrm flipV="1">
            <a:off x="9366141" y="3393754"/>
            <a:ext cx="428287" cy="1366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63" idx="6"/>
            <a:endCxn id="126" idx="4"/>
          </p:cNvCxnSpPr>
          <p:nvPr/>
        </p:nvCxnSpPr>
        <p:spPr>
          <a:xfrm flipH="1" flipV="1">
            <a:off x="9844916" y="3414667"/>
            <a:ext cx="752409" cy="78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4" idx="2"/>
            <a:endCxn id="126" idx="4"/>
          </p:cNvCxnSpPr>
          <p:nvPr/>
        </p:nvCxnSpPr>
        <p:spPr>
          <a:xfrm flipV="1">
            <a:off x="8680198" y="3414667"/>
            <a:ext cx="1164718" cy="5258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4" idx="6"/>
            <a:endCxn id="155" idx="3"/>
          </p:cNvCxnSpPr>
          <p:nvPr/>
        </p:nvCxnSpPr>
        <p:spPr>
          <a:xfrm flipH="1" flipV="1">
            <a:off x="7864892" y="3614847"/>
            <a:ext cx="640809" cy="3256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4" idx="3"/>
          </p:cNvCxnSpPr>
          <p:nvPr/>
        </p:nvCxnSpPr>
        <p:spPr>
          <a:xfrm>
            <a:off x="8654644" y="4002187"/>
            <a:ext cx="603658" cy="810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2" idx="3"/>
          </p:cNvCxnSpPr>
          <p:nvPr/>
        </p:nvCxnSpPr>
        <p:spPr>
          <a:xfrm flipH="1" flipV="1">
            <a:off x="6553202"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4" idx="5"/>
          </p:cNvCxnSpPr>
          <p:nvPr/>
        </p:nvCxnSpPr>
        <p:spPr>
          <a:xfrm flipH="1">
            <a:off x="7143752" y="4002187"/>
            <a:ext cx="1387503" cy="658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4"/>
          </p:cNvCxnSpPr>
          <p:nvPr/>
        </p:nvCxnSpPr>
        <p:spPr>
          <a:xfrm flipH="1">
            <a:off x="7162802" y="3651464"/>
            <a:ext cx="613689" cy="9902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H="1">
            <a:off x="11409996" y="333717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flipH="1">
            <a:off x="9213020"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flipH="1">
            <a:off x="6370676"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7066444"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6472276"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8505701" y="385324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7651473" y="340142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 name="直接连接符 155"/>
          <p:cNvCxnSpPr>
            <a:stCxn id="152" idx="6"/>
            <a:endCxn id="222" idx="2"/>
          </p:cNvCxnSpPr>
          <p:nvPr/>
        </p:nvCxnSpPr>
        <p:spPr>
          <a:xfrm flipH="1">
            <a:off x="6435792" y="4691284"/>
            <a:ext cx="630652" cy="1797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53" idx="5"/>
            <a:endCxn id="222" idx="0"/>
          </p:cNvCxnSpPr>
          <p:nvPr/>
        </p:nvCxnSpPr>
        <p:spPr>
          <a:xfrm flipH="1">
            <a:off x="6326338" y="4149630"/>
            <a:ext cx="166851" cy="611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207" idx="6"/>
          </p:cNvCxnSpPr>
          <p:nvPr/>
        </p:nvCxnSpPr>
        <p:spPr>
          <a:xfrm flipH="1" flipV="1">
            <a:off x="5517711" y="3095853"/>
            <a:ext cx="1016309" cy="30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6496052"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endCxn id="222" idx="4"/>
          </p:cNvCxnSpPr>
          <p:nvPr/>
        </p:nvCxnSpPr>
        <p:spPr>
          <a:xfrm flipH="1" flipV="1">
            <a:off x="6326338" y="4980443"/>
            <a:ext cx="169714" cy="4216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0" idx="2"/>
            <a:endCxn id="163" idx="5"/>
          </p:cNvCxnSpPr>
          <p:nvPr/>
        </p:nvCxnSpPr>
        <p:spPr>
          <a:xfrm flipV="1">
            <a:off x="9392412" y="4266146"/>
            <a:ext cx="1231184" cy="5571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63" idx="2"/>
            <a:endCxn id="149" idx="4"/>
          </p:cNvCxnSpPr>
          <p:nvPr/>
        </p:nvCxnSpPr>
        <p:spPr>
          <a:xfrm flipV="1">
            <a:off x="10776717" y="3587213"/>
            <a:ext cx="758297" cy="6155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 name="椭圆 162"/>
          <p:cNvSpPr/>
          <p:nvPr/>
        </p:nvSpPr>
        <p:spPr>
          <a:xfrm flipH="1">
            <a:off x="10597325" y="4113025"/>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a:stCxn id="171" idx="4"/>
            <a:endCxn id="165" idx="6"/>
          </p:cNvCxnSpPr>
          <p:nvPr/>
        </p:nvCxnSpPr>
        <p:spPr>
          <a:xfrm flipH="1">
            <a:off x="2974743" y="2542811"/>
            <a:ext cx="1102379" cy="4716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椭圆 164"/>
          <p:cNvSpPr/>
          <p:nvPr/>
        </p:nvSpPr>
        <p:spPr>
          <a:xfrm>
            <a:off x="2724707" y="2889453"/>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432151" y="319282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a:stCxn id="165" idx="2"/>
            <a:endCxn id="166" idx="5"/>
          </p:cNvCxnSpPr>
          <p:nvPr/>
        </p:nvCxnSpPr>
        <p:spPr>
          <a:xfrm flipH="1">
            <a:off x="1554040" y="3014471"/>
            <a:ext cx="1170667" cy="3002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08" idx="6"/>
          </p:cNvCxnSpPr>
          <p:nvPr/>
        </p:nvCxnSpPr>
        <p:spPr>
          <a:xfrm flipH="1" flipV="1">
            <a:off x="4568689" y="3482308"/>
            <a:ext cx="949337" cy="5940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5" idx="0"/>
            <a:endCxn id="170" idx="4"/>
          </p:cNvCxnSpPr>
          <p:nvPr/>
        </p:nvCxnSpPr>
        <p:spPr>
          <a:xfrm flipV="1">
            <a:off x="2849725" y="2090088"/>
            <a:ext cx="621986" cy="7993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3400310" y="194728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a:off x="3987426" y="236341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203" idx="2"/>
            <a:endCxn id="170" idx="5"/>
          </p:cNvCxnSpPr>
          <p:nvPr/>
        </p:nvCxnSpPr>
        <p:spPr>
          <a:xfrm flipH="1">
            <a:off x="3522199" y="1986184"/>
            <a:ext cx="1496021" cy="82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19" idx="5"/>
          </p:cNvCxnSpPr>
          <p:nvPr/>
        </p:nvCxnSpPr>
        <p:spPr>
          <a:xfrm flipV="1">
            <a:off x="5029427" y="1583824"/>
            <a:ext cx="1555174" cy="398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202" idx="1"/>
          </p:cNvCxnSpPr>
          <p:nvPr/>
        </p:nvCxnSpPr>
        <p:spPr>
          <a:xfrm>
            <a:off x="5043941" y="1981982"/>
            <a:ext cx="714925" cy="45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202" idx="3"/>
          </p:cNvCxnSpPr>
          <p:nvPr/>
        </p:nvCxnSpPr>
        <p:spPr>
          <a:xfrm flipH="1">
            <a:off x="5464856" y="2128256"/>
            <a:ext cx="294010" cy="956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endCxn id="171" idx="5"/>
          </p:cNvCxnSpPr>
          <p:nvPr/>
        </p:nvCxnSpPr>
        <p:spPr>
          <a:xfrm flipH="1" flipV="1">
            <a:off x="4140547" y="2516540"/>
            <a:ext cx="1251738" cy="554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435827"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51165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203" idx="3"/>
            <a:endCxn id="171" idx="7"/>
          </p:cNvCxnSpPr>
          <p:nvPr/>
        </p:nvCxnSpPr>
        <p:spPr>
          <a:xfrm flipH="1">
            <a:off x="4140547" y="2040891"/>
            <a:ext cx="900334" cy="348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201" idx="2"/>
            <a:endCxn id="166" idx="4"/>
          </p:cNvCxnSpPr>
          <p:nvPr/>
        </p:nvCxnSpPr>
        <p:spPr>
          <a:xfrm flipH="1" flipV="1">
            <a:off x="1503552" y="3335623"/>
            <a:ext cx="1216436" cy="14877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206" idx="1"/>
            <a:endCxn id="166" idx="4"/>
          </p:cNvCxnSpPr>
          <p:nvPr/>
        </p:nvCxnSpPr>
        <p:spPr>
          <a:xfrm flipH="1" flipV="1">
            <a:off x="1503552" y="3335623"/>
            <a:ext cx="1721547" cy="2615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206" idx="7"/>
            <a:endCxn id="208" idx="2"/>
          </p:cNvCxnSpPr>
          <p:nvPr/>
        </p:nvCxnSpPr>
        <p:spPr>
          <a:xfrm flipV="1">
            <a:off x="3348488" y="3482308"/>
            <a:ext cx="970165" cy="114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206" idx="3"/>
          </p:cNvCxnSpPr>
          <p:nvPr/>
        </p:nvCxnSpPr>
        <p:spPr>
          <a:xfrm flipH="1">
            <a:off x="2854098" y="3720567"/>
            <a:ext cx="371001" cy="10926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4" idx="3"/>
          </p:cNvCxnSpPr>
          <p:nvPr/>
        </p:nvCxnSpPr>
        <p:spPr>
          <a:xfrm flipV="1">
            <a:off x="4913881"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6" idx="5"/>
          </p:cNvCxnSpPr>
          <p:nvPr/>
        </p:nvCxnSpPr>
        <p:spPr>
          <a:xfrm>
            <a:off x="3348488" y="3720567"/>
            <a:ext cx="1620160" cy="940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208" idx="4"/>
          </p:cNvCxnSpPr>
          <p:nvPr/>
        </p:nvCxnSpPr>
        <p:spPr>
          <a:xfrm>
            <a:off x="4443671" y="3607326"/>
            <a:ext cx="505927" cy="1034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2719988"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5737953" y="200636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5018220"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p:nvSpPr>
        <p:spPr>
          <a:xfrm>
            <a:off x="4891220"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椭圆 204"/>
          <p:cNvSpPr/>
          <p:nvPr/>
        </p:nvSpPr>
        <p:spPr>
          <a:xfrm>
            <a:off x="5497322"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3199545" y="3571624"/>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5328345" y="3001170"/>
            <a:ext cx="189366" cy="1893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4318653" y="3357290"/>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p:cNvCxnSpPr>
            <a:endCxn id="204" idx="4"/>
          </p:cNvCxnSpPr>
          <p:nvPr/>
        </p:nvCxnSpPr>
        <p:spPr>
          <a:xfrm flipV="1">
            <a:off x="4378098"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5" idx="4"/>
            <a:endCxn id="206" idx="1"/>
          </p:cNvCxnSpPr>
          <p:nvPr/>
        </p:nvCxnSpPr>
        <p:spPr>
          <a:xfrm>
            <a:off x="2849725" y="3139489"/>
            <a:ext cx="375374" cy="457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201" idx="6"/>
            <a:endCxn id="204" idx="2"/>
          </p:cNvCxnSpPr>
          <p:nvPr/>
        </p:nvCxnSpPr>
        <p:spPr>
          <a:xfrm flipV="1">
            <a:off x="2899380" y="4691284"/>
            <a:ext cx="1991840" cy="1320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4" idx="6"/>
            <a:endCxn id="222" idx="5"/>
          </p:cNvCxnSpPr>
          <p:nvPr/>
        </p:nvCxnSpPr>
        <p:spPr>
          <a:xfrm>
            <a:off x="5045956" y="4691284"/>
            <a:ext cx="1202986" cy="257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5" idx="5"/>
            <a:endCxn id="222" idx="6"/>
          </p:cNvCxnSpPr>
          <p:nvPr/>
        </p:nvCxnSpPr>
        <p:spPr>
          <a:xfrm>
            <a:off x="5619211" y="4149630"/>
            <a:ext cx="597673" cy="721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椭圆 215"/>
          <p:cNvSpPr/>
          <p:nvPr/>
        </p:nvSpPr>
        <p:spPr>
          <a:xfrm>
            <a:off x="6445422" y="532272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flipH="1">
            <a:off x="4291265" y="5310175"/>
            <a:ext cx="218908" cy="2189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椭圆 218"/>
          <p:cNvSpPr/>
          <p:nvPr/>
        </p:nvSpPr>
        <p:spPr>
          <a:xfrm flipH="1">
            <a:off x="6553201" y="1400811"/>
            <a:ext cx="214413" cy="21441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stCxn id="202" idx="5"/>
            <a:endCxn id="151" idx="6"/>
          </p:cNvCxnSpPr>
          <p:nvPr/>
        </p:nvCxnSpPr>
        <p:spPr>
          <a:xfrm>
            <a:off x="5859842" y="2128256"/>
            <a:ext cx="510834" cy="218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2" name="椭圆 221"/>
          <p:cNvSpPr/>
          <p:nvPr/>
        </p:nvSpPr>
        <p:spPr>
          <a:xfrm flipH="1">
            <a:off x="6216884" y="4761535"/>
            <a:ext cx="218908" cy="21890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p:cNvSpPr/>
          <p:nvPr/>
        </p:nvSpPr>
        <p:spPr>
          <a:xfrm>
            <a:off x="6525526" y="297758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a:off x="958024" y="2489770"/>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267945" y="347334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p:cNvCxnSpPr>
            <a:stCxn id="225" idx="0"/>
            <a:endCxn id="224" idx="3"/>
          </p:cNvCxnSpPr>
          <p:nvPr/>
        </p:nvCxnSpPr>
        <p:spPr>
          <a:xfrm flipV="1">
            <a:off x="392963" y="2638713"/>
            <a:ext cx="590615" cy="8346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225" idx="5"/>
            <a:endCxn id="201" idx="2"/>
          </p:cNvCxnSpPr>
          <p:nvPr/>
        </p:nvCxnSpPr>
        <p:spPr>
          <a:xfrm>
            <a:off x="481364" y="3686766"/>
            <a:ext cx="2238624" cy="1136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83185" y="-290895"/>
            <a:ext cx="12217971" cy="6911308"/>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4" name="文本框 253"/>
          <p:cNvSpPr txBox="1"/>
          <p:nvPr/>
        </p:nvSpPr>
        <p:spPr>
          <a:xfrm>
            <a:off x="4982063" y="439665"/>
            <a:ext cx="2063690" cy="398780"/>
          </a:xfrm>
          <a:prstGeom prst="rect">
            <a:avLst/>
          </a:prstGeom>
          <a:solidFill>
            <a:srgbClr val="595959"/>
          </a:solidFill>
        </p:spPr>
        <p:txBody>
          <a:bodyPr wrap="square" rtlCol="0">
            <a:spAutoFit/>
          </a:bodyPr>
          <a:lstStyle/>
          <a:p>
            <a:pPr algn="ctr"/>
            <a:r>
              <a:rPr lang="zh-CN" altLang="en-US" sz="2000" b="1" dirty="0">
                <a:solidFill>
                  <a:schemeClr val="bg1"/>
                </a:solidFill>
              </a:rPr>
              <a:t>组内讲解分工</a:t>
            </a:r>
            <a:endParaRPr lang="zh-CN" altLang="en-US" sz="2000" b="1" dirty="0">
              <a:solidFill>
                <a:schemeClr val="bg1"/>
              </a:solidFill>
            </a:endParaRPr>
          </a:p>
        </p:txBody>
      </p:sp>
      <p:sp>
        <p:nvSpPr>
          <p:cNvPr id="7" name="文本框 6"/>
          <p:cNvSpPr txBox="1"/>
          <p:nvPr/>
        </p:nvSpPr>
        <p:spPr>
          <a:xfrm>
            <a:off x="821922" y="3564574"/>
            <a:ext cx="1047640" cy="369332"/>
          </a:xfrm>
          <a:prstGeom prst="rect">
            <a:avLst/>
          </a:prstGeom>
          <a:noFill/>
        </p:spPr>
        <p:txBody>
          <a:bodyPr wrap="square" rtlCol="0">
            <a:spAutoFit/>
          </a:bodyPr>
          <a:lstStyle/>
          <a:p>
            <a:r>
              <a:rPr lang="zh-CN" altLang="en-US" dirty="0"/>
              <a:t>曹成成</a:t>
            </a:r>
            <a:endParaRPr lang="zh-CN" altLang="en-US" dirty="0"/>
          </a:p>
        </p:txBody>
      </p:sp>
      <p:sp>
        <p:nvSpPr>
          <p:cNvPr id="122" name="文本框 121"/>
          <p:cNvSpPr txBox="1"/>
          <p:nvPr/>
        </p:nvSpPr>
        <p:spPr>
          <a:xfrm>
            <a:off x="3263499" y="3564574"/>
            <a:ext cx="1047640" cy="369332"/>
          </a:xfrm>
          <a:prstGeom prst="rect">
            <a:avLst/>
          </a:prstGeom>
          <a:noFill/>
        </p:spPr>
        <p:txBody>
          <a:bodyPr wrap="square" rtlCol="0">
            <a:spAutoFit/>
          </a:bodyPr>
          <a:lstStyle/>
          <a:p>
            <a:r>
              <a:rPr lang="zh-CN" altLang="en-US" dirty="0"/>
              <a:t>郑洋</a:t>
            </a:r>
            <a:endParaRPr lang="zh-CN" altLang="en-US" dirty="0"/>
          </a:p>
        </p:txBody>
      </p:sp>
      <p:sp>
        <p:nvSpPr>
          <p:cNvPr id="123" name="文本框 122"/>
          <p:cNvSpPr txBox="1"/>
          <p:nvPr/>
        </p:nvSpPr>
        <p:spPr>
          <a:xfrm>
            <a:off x="5802253" y="3526301"/>
            <a:ext cx="1047640" cy="369332"/>
          </a:xfrm>
          <a:prstGeom prst="rect">
            <a:avLst/>
          </a:prstGeom>
          <a:noFill/>
        </p:spPr>
        <p:txBody>
          <a:bodyPr wrap="square" rtlCol="0">
            <a:spAutoFit/>
          </a:bodyPr>
          <a:lstStyle/>
          <a:p>
            <a:r>
              <a:rPr lang="zh-CN" altLang="en-US" dirty="0"/>
              <a:t>刘一经</a:t>
            </a:r>
            <a:endParaRPr lang="zh-CN" altLang="en-US" dirty="0"/>
          </a:p>
        </p:txBody>
      </p:sp>
      <p:sp>
        <p:nvSpPr>
          <p:cNvPr id="124" name="文本框 123"/>
          <p:cNvSpPr txBox="1"/>
          <p:nvPr/>
        </p:nvSpPr>
        <p:spPr>
          <a:xfrm>
            <a:off x="8165380" y="3553153"/>
            <a:ext cx="1047640" cy="369332"/>
          </a:xfrm>
          <a:prstGeom prst="rect">
            <a:avLst/>
          </a:prstGeom>
          <a:noFill/>
        </p:spPr>
        <p:txBody>
          <a:bodyPr wrap="square" rtlCol="0">
            <a:spAutoFit/>
          </a:bodyPr>
          <a:lstStyle/>
          <a:p>
            <a:r>
              <a:rPr lang="zh-CN" altLang="en-US" dirty="0"/>
              <a:t>李筱婷</a:t>
            </a:r>
            <a:endParaRPr lang="zh-CN" altLang="en-US" dirty="0"/>
          </a:p>
        </p:txBody>
      </p:sp>
      <p:sp>
        <p:nvSpPr>
          <p:cNvPr id="175" name="文本框 174"/>
          <p:cNvSpPr txBox="1"/>
          <p:nvPr/>
        </p:nvSpPr>
        <p:spPr>
          <a:xfrm>
            <a:off x="10362356" y="3575069"/>
            <a:ext cx="1047640" cy="369332"/>
          </a:xfrm>
          <a:prstGeom prst="rect">
            <a:avLst/>
          </a:prstGeom>
          <a:noFill/>
        </p:spPr>
        <p:txBody>
          <a:bodyPr wrap="square" rtlCol="0">
            <a:spAutoFit/>
          </a:bodyPr>
          <a:lstStyle/>
          <a:p>
            <a:r>
              <a:rPr lang="zh-CN" altLang="en-US" dirty="0"/>
              <a:t>夏诗怡</a:t>
            </a:r>
            <a:endParaRPr lang="zh-CN" altLang="en-US" dirty="0"/>
          </a:p>
        </p:txBody>
      </p:sp>
      <p:sp>
        <p:nvSpPr>
          <p:cNvPr id="8" name="文本框 7"/>
          <p:cNvSpPr txBox="1"/>
          <p:nvPr/>
        </p:nvSpPr>
        <p:spPr>
          <a:xfrm>
            <a:off x="123825" y="3991610"/>
            <a:ext cx="2595880" cy="1198880"/>
          </a:xfrm>
          <a:prstGeom prst="rect">
            <a:avLst/>
          </a:prstGeom>
          <a:noFill/>
        </p:spPr>
        <p:txBody>
          <a:bodyPr wrap="none" rtlCol="0">
            <a:spAutoFit/>
          </a:bodyPr>
          <a:p>
            <a:pPr algn="l"/>
            <a:r>
              <a:rPr lang="zh-CN" altLang="en-US"/>
              <a:t>讲解</a:t>
            </a:r>
            <a:r>
              <a:rPr lang="en-US" altLang="zh-CN"/>
              <a:t>game</a:t>
            </a:r>
            <a:r>
              <a:rPr lang="zh-CN" altLang="en-US"/>
              <a:t>、</a:t>
            </a:r>
            <a:r>
              <a:rPr lang="en-US" altLang="zh-CN"/>
              <a:t>game</a:t>
            </a:r>
            <a:r>
              <a:rPr lang="en-US" altLang="zh-CN"/>
              <a:t>2</a:t>
            </a:r>
            <a:r>
              <a:rPr lang="zh-CN" altLang="en-US"/>
              <a:t>函数</a:t>
            </a:r>
            <a:endParaRPr lang="zh-CN" altLang="en-US"/>
          </a:p>
          <a:p>
            <a:pPr algn="l"/>
            <a:r>
              <a:rPr lang="zh-CN" altLang="en-US">
                <a:sym typeface="+mn-ea"/>
              </a:rPr>
              <a:t>生成随机数</a:t>
            </a:r>
            <a:endParaRPr lang="zh-CN" altLang="en-US"/>
          </a:p>
          <a:p>
            <a:pPr algn="l"/>
            <a:endParaRPr lang="zh-CN" altLang="en-US"/>
          </a:p>
          <a:p>
            <a:endParaRPr lang="zh-CN" altLang="en-US"/>
          </a:p>
        </p:txBody>
      </p:sp>
      <p:sp>
        <p:nvSpPr>
          <p:cNvPr id="9" name="文本框 8"/>
          <p:cNvSpPr txBox="1"/>
          <p:nvPr/>
        </p:nvSpPr>
        <p:spPr>
          <a:xfrm>
            <a:off x="5517515" y="4027805"/>
            <a:ext cx="1770380" cy="922020"/>
          </a:xfrm>
          <a:prstGeom prst="rect">
            <a:avLst/>
          </a:prstGeom>
          <a:noFill/>
        </p:spPr>
        <p:txBody>
          <a:bodyPr wrap="none" rtlCol="0">
            <a:spAutoFit/>
          </a:bodyPr>
          <a:p>
            <a:pPr algn="l"/>
            <a:r>
              <a:rPr lang="zh-CN" altLang="en-US"/>
              <a:t>讲解</a:t>
            </a:r>
            <a:r>
              <a:rPr lang="en-US" altLang="zh-CN"/>
              <a:t>M</a:t>
            </a:r>
            <a:r>
              <a:rPr lang="en-US" altLang="zh-CN"/>
              <a:t>ove</a:t>
            </a:r>
            <a:r>
              <a:rPr lang="zh-CN" altLang="en-US"/>
              <a:t>函数</a:t>
            </a:r>
            <a:endParaRPr lang="zh-CN" altLang="en-US"/>
          </a:p>
          <a:p>
            <a:pPr algn="l"/>
            <a:r>
              <a:rPr lang="zh-CN" altLang="en-US">
                <a:sym typeface="+mn-ea"/>
              </a:rPr>
              <a:t>讲解</a:t>
            </a:r>
            <a:r>
              <a:rPr lang="en-US" altLang="zh-CN">
                <a:sym typeface="+mn-ea"/>
              </a:rPr>
              <a:t>GAME</a:t>
            </a:r>
            <a:r>
              <a:rPr lang="zh-CN" altLang="en-US">
                <a:sym typeface="+mn-ea"/>
              </a:rPr>
              <a:t>函数</a:t>
            </a:r>
            <a:endParaRPr lang="zh-CN" altLang="en-US"/>
          </a:p>
          <a:p>
            <a:pPr algn="l"/>
            <a:endParaRPr lang="zh-CN" altLang="en-US"/>
          </a:p>
        </p:txBody>
      </p:sp>
      <p:sp>
        <p:nvSpPr>
          <p:cNvPr id="10" name="文本框 9"/>
          <p:cNvSpPr txBox="1"/>
          <p:nvPr/>
        </p:nvSpPr>
        <p:spPr>
          <a:xfrm>
            <a:off x="9829800" y="4002405"/>
            <a:ext cx="2189480" cy="645160"/>
          </a:xfrm>
          <a:prstGeom prst="rect">
            <a:avLst/>
          </a:prstGeom>
          <a:noFill/>
        </p:spPr>
        <p:txBody>
          <a:bodyPr wrap="none" rtlCol="0">
            <a:spAutoFit/>
          </a:bodyPr>
          <a:p>
            <a:r>
              <a:rPr lang="zh-CN" altLang="en-US"/>
              <a:t>讲解添加文件</a:t>
            </a:r>
            <a:endParaRPr lang="zh-CN" altLang="en-US"/>
          </a:p>
          <a:p>
            <a:r>
              <a:rPr lang="zh-CN" altLang="en-US"/>
              <a:t>讲解</a:t>
            </a:r>
            <a:r>
              <a:rPr lang="en-US" altLang="zh-CN"/>
              <a:t>G</a:t>
            </a:r>
            <a:r>
              <a:rPr lang="en-US" altLang="zh-CN"/>
              <a:t>amePrint</a:t>
            </a:r>
            <a:r>
              <a:rPr lang="zh-CN" altLang="en-US"/>
              <a:t>函数</a:t>
            </a:r>
            <a:endParaRPr lang="zh-CN" altLang="en-US"/>
          </a:p>
        </p:txBody>
      </p:sp>
      <p:sp>
        <p:nvSpPr>
          <p:cNvPr id="12" name="文本框 11"/>
          <p:cNvSpPr txBox="1"/>
          <p:nvPr/>
        </p:nvSpPr>
        <p:spPr>
          <a:xfrm>
            <a:off x="7777480" y="4027805"/>
            <a:ext cx="1617980" cy="645160"/>
          </a:xfrm>
          <a:prstGeom prst="rect">
            <a:avLst/>
          </a:prstGeom>
          <a:noFill/>
        </p:spPr>
        <p:txBody>
          <a:bodyPr wrap="none" rtlCol="0">
            <a:spAutoFit/>
          </a:bodyPr>
          <a:p>
            <a:r>
              <a:rPr lang="zh-CN" altLang="en-US"/>
              <a:t>讲解</a:t>
            </a:r>
            <a:r>
              <a:rPr lang="en-US" altLang="zh-CN"/>
              <a:t>I</a:t>
            </a:r>
            <a:r>
              <a:rPr lang="en-US" altLang="zh-CN"/>
              <a:t>fWin</a:t>
            </a:r>
            <a:r>
              <a:rPr lang="zh-CN" altLang="en-US"/>
              <a:t>函数</a:t>
            </a:r>
            <a:endParaRPr lang="zh-CN" altLang="en-US"/>
          </a:p>
          <a:p>
            <a:r>
              <a:rPr lang="zh-CN" altLang="en-US"/>
              <a:t>讲解添加音效</a:t>
            </a:r>
            <a:endParaRPr lang="zh-CN" altLang="en-US"/>
          </a:p>
        </p:txBody>
      </p:sp>
      <p:sp>
        <p:nvSpPr>
          <p:cNvPr id="13" name="文本框 12"/>
          <p:cNvSpPr txBox="1"/>
          <p:nvPr/>
        </p:nvSpPr>
        <p:spPr>
          <a:xfrm>
            <a:off x="2724785" y="4027805"/>
            <a:ext cx="2633980" cy="645160"/>
          </a:xfrm>
          <a:prstGeom prst="rect">
            <a:avLst/>
          </a:prstGeom>
          <a:noFill/>
        </p:spPr>
        <p:txBody>
          <a:bodyPr wrap="none" rtlCol="0">
            <a:spAutoFit/>
          </a:bodyPr>
          <a:p>
            <a:pPr algn="l"/>
            <a:r>
              <a:rPr lang="zh-CN" altLang="en-US"/>
              <a:t>讲解</a:t>
            </a:r>
            <a:r>
              <a:rPr lang="en-US" altLang="zh-CN"/>
              <a:t>G</a:t>
            </a:r>
            <a:r>
              <a:rPr lang="zh-CN" altLang="en-US"/>
              <a:t>ame</a:t>
            </a:r>
            <a:r>
              <a:rPr lang="en-US" altLang="zh-CN"/>
              <a:t>C</a:t>
            </a:r>
            <a:r>
              <a:rPr lang="zh-CN" altLang="en-US"/>
              <a:t>ontinue函数</a:t>
            </a:r>
            <a:endParaRPr lang="zh-CN" altLang="en-US"/>
          </a:p>
          <a:p>
            <a:pPr algn="l"/>
            <a:r>
              <a:rPr lang="zh-CN" altLang="en-US"/>
              <a:t>隐藏光标</a:t>
            </a:r>
            <a:endParaRPr lang="en-US" altLang="zh-CN"/>
          </a:p>
        </p:txBody>
      </p:sp>
      <p:pic>
        <p:nvPicPr>
          <p:cNvPr id="14" name="图片 13"/>
          <p:cNvPicPr>
            <a:picLocks noChangeAspect="1"/>
          </p:cNvPicPr>
          <p:nvPr/>
        </p:nvPicPr>
        <p:blipFill>
          <a:blip r:embed="rId1"/>
          <a:srcRect l="5075" t="26259" r="14180" b="14851"/>
          <a:stretch>
            <a:fillRect/>
          </a:stretch>
        </p:blipFill>
        <p:spPr>
          <a:xfrm>
            <a:off x="7651750" y="1591945"/>
            <a:ext cx="1833245" cy="1751330"/>
          </a:xfrm>
          <a:prstGeom prst="flowChartConnector">
            <a:avLst/>
          </a:prstGeom>
          <a:ln>
            <a:solidFill>
              <a:schemeClr val="accent1"/>
            </a:solidFill>
          </a:ln>
        </p:spPr>
      </p:pic>
      <p:pic>
        <p:nvPicPr>
          <p:cNvPr id="20" name="图片 19"/>
          <p:cNvPicPr>
            <a:picLocks noChangeAspect="1"/>
          </p:cNvPicPr>
          <p:nvPr/>
        </p:nvPicPr>
        <p:blipFill>
          <a:blip r:embed="rId2"/>
          <a:srcRect b="37379"/>
          <a:stretch>
            <a:fillRect/>
          </a:stretch>
        </p:blipFill>
        <p:spPr>
          <a:xfrm>
            <a:off x="393065" y="1439545"/>
            <a:ext cx="1816100" cy="2022475"/>
          </a:xfrm>
          <a:prstGeom prst="flowChartConnector">
            <a:avLst/>
          </a:prstGeom>
        </p:spPr>
      </p:pic>
      <p:pic>
        <p:nvPicPr>
          <p:cNvPr id="22" name="图片 21" descr="12"/>
          <p:cNvPicPr>
            <a:picLocks noChangeAspect="1"/>
          </p:cNvPicPr>
          <p:nvPr/>
        </p:nvPicPr>
        <p:blipFill>
          <a:blip r:embed="rId3"/>
          <a:stretch>
            <a:fillRect/>
          </a:stretch>
        </p:blipFill>
        <p:spPr>
          <a:xfrm>
            <a:off x="2760980" y="1593215"/>
            <a:ext cx="1749425" cy="1855470"/>
          </a:xfrm>
          <a:prstGeom prst="flowChartConnector">
            <a:avLst/>
          </a:prstGeom>
        </p:spPr>
      </p:pic>
      <p:pic>
        <p:nvPicPr>
          <p:cNvPr id="24" name="图片 23" descr="QQ图片20191216195620"/>
          <p:cNvPicPr>
            <a:picLocks noChangeAspect="1"/>
          </p:cNvPicPr>
          <p:nvPr/>
        </p:nvPicPr>
        <p:blipFill>
          <a:blip r:embed="rId4"/>
          <a:srcRect l="14358" r="13548" b="2776"/>
          <a:stretch>
            <a:fillRect/>
          </a:stretch>
        </p:blipFill>
        <p:spPr>
          <a:xfrm>
            <a:off x="9916795" y="1621155"/>
            <a:ext cx="1743075" cy="1715770"/>
          </a:xfrm>
          <a:prstGeom prst="flowChartConnector">
            <a:avLst/>
          </a:prstGeom>
        </p:spPr>
      </p:pic>
      <p:pic>
        <p:nvPicPr>
          <p:cNvPr id="25" name="图片 24" descr="QQ图片20191216195924"/>
          <p:cNvPicPr>
            <a:picLocks noChangeAspect="1"/>
          </p:cNvPicPr>
          <p:nvPr/>
        </p:nvPicPr>
        <p:blipFill>
          <a:blip r:embed="rId5"/>
          <a:stretch>
            <a:fillRect/>
          </a:stretch>
        </p:blipFill>
        <p:spPr>
          <a:xfrm>
            <a:off x="5212715" y="1464310"/>
            <a:ext cx="1950085" cy="1950085"/>
          </a:xfrm>
          <a:prstGeom prst="flowChartConnector">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anim calcmode="lin" valueType="num">
                                      <p:cBhvr>
                                        <p:cTn id="8" dur="1000" fill="hold"/>
                                        <p:tgtEl>
                                          <p:spTgt spid="254"/>
                                        </p:tgtEl>
                                        <p:attrNameLst>
                                          <p:attrName>ppt_x</p:attrName>
                                        </p:attrNameLst>
                                      </p:cBhvr>
                                      <p:tavLst>
                                        <p:tav tm="0">
                                          <p:val>
                                            <p:strVal val="#ppt_x"/>
                                          </p:val>
                                        </p:tav>
                                        <p:tav tm="100000">
                                          <p:val>
                                            <p:strVal val="#ppt_x"/>
                                          </p:val>
                                        </p:tav>
                                      </p:tavLst>
                                    </p:anim>
                                    <p:anim calcmode="lin" valueType="num">
                                      <p:cBhvr>
                                        <p:cTn id="9"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3</a:t>
            </a:r>
            <a:endParaRPr lang="zh-CN" altLang="en-US" sz="12000" dirty="0">
              <a:latin typeface="24 LED" panose="020B0603050302020204" pitchFamily="34" charset="0"/>
            </a:endParaRPr>
          </a:p>
        </p:txBody>
      </p:sp>
      <p:sp>
        <p:nvSpPr>
          <p:cNvPr id="125" name="文本框 124"/>
          <p:cNvSpPr txBox="1"/>
          <p:nvPr/>
        </p:nvSpPr>
        <p:spPr>
          <a:xfrm>
            <a:off x="10388587" y="641521"/>
            <a:ext cx="1107996" cy="3170099"/>
          </a:xfrm>
          <a:prstGeom prst="rect">
            <a:avLst/>
          </a:prstGeom>
          <a:noFill/>
        </p:spPr>
        <p:txBody>
          <a:bodyPr vert="eaVert" wrap="none" rtlCol="0">
            <a:spAutoFit/>
          </a:bodyPr>
          <a:lstStyle/>
          <a:p>
            <a:r>
              <a:rPr lang="zh-CN" altLang="en-US" sz="6000" dirty="0">
                <a:latin typeface="新宋体" panose="02010609030101010101" pitchFamily="49" charset="-122"/>
                <a:ea typeface="新宋体" panose="02010609030101010101" pitchFamily="49" charset="-122"/>
              </a:rPr>
              <a:t>代码讲解</a:t>
            </a:r>
            <a:endParaRPr lang="zh-CN" altLang="en-US" sz="6000" dirty="0">
              <a:latin typeface="新宋体" panose="02010609030101010101" pitchFamily="49" charset="-122"/>
              <a:ea typeface="新宋体" panose="02010609030101010101" pitchFamily="49" charset="-122"/>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直接连接符 1"/>
          <p:cNvCxnSpPr/>
          <p:nvPr/>
        </p:nvCxnSpPr>
        <p:spPr>
          <a:xfrm>
            <a:off x="903111" y="3437469"/>
            <a:ext cx="10363200" cy="0"/>
          </a:xfrm>
          <a:prstGeom prst="line">
            <a:avLst/>
          </a:prstGeom>
          <a:ln w="9525">
            <a:solidFill>
              <a:srgbClr val="595959"/>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318635" y="1925320"/>
            <a:ext cx="3555365" cy="1106805"/>
          </a:xfrm>
          <a:prstGeom prst="rect">
            <a:avLst/>
          </a:prstGeom>
          <a:noFill/>
        </p:spPr>
        <p:txBody>
          <a:bodyPr wrap="square">
            <a:spAutoFit/>
          </a:bodyPr>
          <a:lstStyle/>
          <a:p>
            <a:r>
              <a:rPr lang="zh-CN" altLang="en-US" sz="6600" b="1" dirty="0">
                <a:solidFill>
                  <a:srgbClr val="696969"/>
                </a:solidFill>
              </a:rPr>
              <a:t>创新亮点</a:t>
            </a:r>
            <a:endParaRPr lang="zh-CN" altLang="en-US" sz="6600" b="1" dirty="0">
              <a:solidFill>
                <a:srgbClr val="696969"/>
              </a:solidFill>
            </a:endParaRPr>
          </a:p>
        </p:txBody>
      </p:sp>
      <p:sp>
        <p:nvSpPr>
          <p:cNvPr id="6" name="矩形 5"/>
          <p:cNvSpPr/>
          <p:nvPr/>
        </p:nvSpPr>
        <p:spPr>
          <a:xfrm>
            <a:off x="2527300" y="3795395"/>
            <a:ext cx="7682865" cy="829945"/>
          </a:xfrm>
          <a:prstGeom prst="rect">
            <a:avLst/>
          </a:prstGeom>
          <a:noFill/>
        </p:spPr>
        <p:txBody>
          <a:bodyPr wrap="square">
            <a:spAutoFit/>
          </a:bodyPr>
          <a:lstStyle/>
          <a:p>
            <a:pPr algn="ctr"/>
            <a:r>
              <a:rPr lang="en-US" altLang="zh-CN" sz="2400" dirty="0">
                <a:solidFill>
                  <a:srgbClr val="696969"/>
                </a:solidFill>
                <a:latin typeface="仿宋" panose="02010609060101010101" charset="-122"/>
                <a:ea typeface="仿宋" panose="02010609060101010101" charset="-122"/>
              </a:rPr>
              <a:t>在原有的游戏规则上，通过团队线上及线下讨论交流</a:t>
            </a:r>
            <a:endParaRPr lang="en-US" altLang="zh-CN" sz="2400" dirty="0">
              <a:solidFill>
                <a:srgbClr val="696969"/>
              </a:solidFill>
              <a:latin typeface="仿宋" panose="02010609060101010101" charset="-122"/>
              <a:ea typeface="仿宋" panose="02010609060101010101" charset="-122"/>
            </a:endParaRPr>
          </a:p>
          <a:p>
            <a:pPr algn="ctr"/>
            <a:r>
              <a:rPr lang="en-US" altLang="zh-CN" sz="2400" dirty="0">
                <a:solidFill>
                  <a:srgbClr val="696969"/>
                </a:solidFill>
                <a:latin typeface="仿宋" panose="02010609060101010101" charset="-122"/>
                <a:ea typeface="仿宋" panose="02010609060101010101" charset="-122"/>
              </a:rPr>
              <a:t>在思维火花的碰撞下，我们增加了以下元素</a:t>
            </a:r>
            <a:endParaRPr lang="en-US" altLang="zh-CN" sz="2400" dirty="0">
              <a:solidFill>
                <a:srgbClr val="696969"/>
              </a:solidFill>
              <a:latin typeface="仿宋" panose="02010609060101010101" charset="-122"/>
              <a:ea typeface="仿宋" panose="02010609060101010101" charset="-122"/>
            </a:endParaRPr>
          </a:p>
        </p:txBody>
      </p:sp>
      <p:sp>
        <p:nvSpPr>
          <p:cNvPr id="7" name="弦形 6"/>
          <p:cNvSpPr/>
          <p:nvPr/>
        </p:nvSpPr>
        <p:spPr>
          <a:xfrm rot="13328571">
            <a:off x="-745065" y="2596447"/>
            <a:ext cx="1682044" cy="1682044"/>
          </a:xfrm>
          <a:prstGeom prst="chord">
            <a:avLst>
              <a:gd name="adj1" fmla="val 2412988"/>
              <a:gd name="adj2" fmla="val 1417395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弦形 7"/>
          <p:cNvSpPr/>
          <p:nvPr/>
        </p:nvSpPr>
        <p:spPr>
          <a:xfrm rot="2498653">
            <a:off x="11232446" y="2596447"/>
            <a:ext cx="1682044" cy="1682044"/>
          </a:xfrm>
          <a:prstGeom prst="chord">
            <a:avLst>
              <a:gd name="adj1" fmla="val 2412988"/>
              <a:gd name="adj2" fmla="val 1417395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a:stCxn id="76" idx="5"/>
          </p:cNvCxnSpPr>
          <p:nvPr/>
        </p:nvCxnSpPr>
        <p:spPr>
          <a:xfrm>
            <a:off x="11240773" y="5979917"/>
            <a:ext cx="305662" cy="5635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78" idx="7"/>
            <a:endCxn id="83" idx="3"/>
          </p:cNvCxnSpPr>
          <p:nvPr/>
        </p:nvCxnSpPr>
        <p:spPr>
          <a:xfrm flipH="1" flipV="1">
            <a:off x="10973061" y="321061"/>
            <a:ext cx="415657" cy="3574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8" idx="7"/>
            <a:endCxn id="78" idx="5"/>
          </p:cNvCxnSpPr>
          <p:nvPr/>
        </p:nvCxnSpPr>
        <p:spPr>
          <a:xfrm flipV="1">
            <a:off x="11254145" y="787919"/>
            <a:ext cx="134573" cy="1137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6"/>
            <a:endCxn id="88" idx="5"/>
          </p:cNvCxnSpPr>
          <p:nvPr/>
        </p:nvCxnSpPr>
        <p:spPr>
          <a:xfrm flipH="1" flipV="1">
            <a:off x="11254145" y="2072498"/>
            <a:ext cx="292290" cy="5499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76" idx="1"/>
            <a:endCxn id="82" idx="4"/>
          </p:cNvCxnSpPr>
          <p:nvPr/>
        </p:nvCxnSpPr>
        <p:spPr>
          <a:xfrm flipV="1">
            <a:off x="11341749" y="5050381"/>
            <a:ext cx="413399" cy="828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82" idx="7"/>
            <a:endCxn id="81" idx="3"/>
          </p:cNvCxnSpPr>
          <p:nvPr/>
        </p:nvCxnSpPr>
        <p:spPr>
          <a:xfrm flipH="1" flipV="1">
            <a:off x="11329440" y="3958937"/>
            <a:ext cx="362283" cy="9383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flipH="1">
            <a:off x="11845685" y="857864"/>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2066982" y="601165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1219860" y="585802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522388" y="80475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1366057" y="65584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1546435" y="2535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8778801" y="225779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11116021" y="374551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1665452" y="487098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840986" y="18898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763618" y="4268165"/>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9513772" y="285779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385909" y="503965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525950" y="2599455"/>
            <a:ext cx="258343" cy="25834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076135" y="1894488"/>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a:stCxn id="98" idx="5"/>
          </p:cNvCxnSpPr>
          <p:nvPr/>
        </p:nvCxnSpPr>
        <p:spPr>
          <a:xfrm flipH="1">
            <a:off x="624207" y="5979917"/>
            <a:ext cx="305662" cy="5635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00" idx="7"/>
            <a:endCxn id="105" idx="3"/>
          </p:cNvCxnSpPr>
          <p:nvPr/>
        </p:nvCxnSpPr>
        <p:spPr>
          <a:xfrm flipV="1">
            <a:off x="781924" y="321061"/>
            <a:ext cx="415657" cy="3574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10" idx="7"/>
            <a:endCxn id="100" idx="5"/>
          </p:cNvCxnSpPr>
          <p:nvPr/>
        </p:nvCxnSpPr>
        <p:spPr>
          <a:xfrm flipH="1" flipV="1">
            <a:off x="781924" y="787919"/>
            <a:ext cx="134573" cy="1137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101" idx="6"/>
            <a:endCxn id="110" idx="5"/>
          </p:cNvCxnSpPr>
          <p:nvPr/>
        </p:nvCxnSpPr>
        <p:spPr>
          <a:xfrm flipV="1">
            <a:off x="624207" y="2072498"/>
            <a:ext cx="292290" cy="5499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8" idx="1"/>
            <a:endCxn id="104" idx="4"/>
          </p:cNvCxnSpPr>
          <p:nvPr/>
        </p:nvCxnSpPr>
        <p:spPr>
          <a:xfrm flipH="1" flipV="1">
            <a:off x="415494" y="5050381"/>
            <a:ext cx="413399" cy="828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04" idx="7"/>
            <a:endCxn id="103" idx="3"/>
          </p:cNvCxnSpPr>
          <p:nvPr/>
        </p:nvCxnSpPr>
        <p:spPr>
          <a:xfrm flipV="1">
            <a:off x="478919" y="3958937"/>
            <a:ext cx="362283" cy="9383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145565" y="857864"/>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6376" y="601165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807980" y="585802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505452" y="804758"/>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49849" y="655844"/>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449710" y="2535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212449" y="225779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804585" y="3745518"/>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325798" y="4870989"/>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174920" y="18898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252288" y="4268165"/>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406834" y="2857798"/>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534697" y="503965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86349" y="2599455"/>
            <a:ext cx="258343" cy="258343"/>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H="1">
            <a:off x="885955" y="1894488"/>
            <a:ext cx="208552" cy="208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6" presetClass="entr" presetSubtype="32"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out)">
                                      <p:cBhvr>
                                        <p:cTn id="13" dur="2000"/>
                                        <p:tgtEl>
                                          <p:spTgt spid="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1000"/>
                                        <p:tgtEl>
                                          <p:spTgt spid="6">
                                            <p:txEl>
                                              <p:pRg st="1" end="1"/>
                                            </p:txEl>
                                          </p:spTgt>
                                        </p:tgtEl>
                                      </p:cBhvr>
                                    </p:animEffect>
                                    <p:anim calcmode="lin" valueType="num">
                                      <p:cBhvr>
                                        <p:cTn id="2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bldLvl="0" animBg="1"/>
      <p:bldP spid="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椭圆 118"/>
          <p:cNvSpPr/>
          <p:nvPr/>
        </p:nvSpPr>
        <p:spPr>
          <a:xfrm>
            <a:off x="726960" y="1225300"/>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23785" y="2876314"/>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724068" y="4470049"/>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4" name="文本框 37"/>
          <p:cNvSpPr txBox="1"/>
          <p:nvPr/>
        </p:nvSpPr>
        <p:spPr>
          <a:xfrm>
            <a:off x="626745" y="379730"/>
            <a:ext cx="4732020" cy="583565"/>
          </a:xfrm>
          <a:prstGeom prst="rect">
            <a:avLst/>
          </a:prstGeom>
          <a:solidFill>
            <a:srgbClr val="595959"/>
          </a:solidFill>
        </p:spPr>
        <p:txBody>
          <a:bodyPr wrap="square" rtlCol="0">
            <a:spAutoFit/>
          </a:bodyPr>
          <a:lstStyle/>
          <a:p>
            <a:r>
              <a:rPr lang="en-US" altLang="zh-CN" sz="3200" dirty="0">
                <a:solidFill>
                  <a:schemeClr val="bg1"/>
                </a:solidFill>
                <a:effectLst>
                  <a:outerShdw blurRad="38100" dist="19050" dir="2700000" algn="tl" rotWithShape="0">
                    <a:schemeClr val="dk1">
                      <a:alpha val="40000"/>
                    </a:schemeClr>
                  </a:outerShdw>
                </a:effectLst>
                <a:latin typeface="等线" panose="02010600030101010101" charset="-122"/>
                <a:ea typeface="等线" panose="02010600030101010101" charset="-122"/>
              </a:rPr>
              <a:t>优化游戏操作方面：</a:t>
            </a:r>
            <a:endParaRPr lang="en-US" altLang="zh-CN" sz="3200" dirty="0">
              <a:solidFill>
                <a:schemeClr val="bg1"/>
              </a:solidFill>
              <a:effectLst>
                <a:outerShdw blurRad="38100" dist="19050" dir="2700000" algn="tl" rotWithShape="0">
                  <a:schemeClr val="dk1">
                    <a:alpha val="40000"/>
                  </a:schemeClr>
                </a:outerShdw>
              </a:effectLst>
              <a:latin typeface="等线" panose="02010600030101010101" charset="-122"/>
              <a:ea typeface="等线" panose="02010600030101010101" charset="-122"/>
            </a:endParaRPr>
          </a:p>
        </p:txBody>
      </p:sp>
      <p:sp>
        <p:nvSpPr>
          <p:cNvPr id="135" name="矩形 134"/>
          <p:cNvSpPr/>
          <p:nvPr/>
        </p:nvSpPr>
        <p:spPr>
          <a:xfrm>
            <a:off x="2304415" y="1610995"/>
            <a:ext cx="8076565" cy="583565"/>
          </a:xfrm>
          <a:prstGeom prst="rect">
            <a:avLst/>
          </a:prstGeom>
        </p:spPr>
        <p:txBody>
          <a:bodyPr wrap="square">
            <a:spAutoFit/>
          </a:bodyPr>
          <a:lstStyle/>
          <a:p>
            <a:r>
              <a:rPr lang="zh-CN" altLang="en-US" sz="3200" dirty="0">
                <a:solidFill>
                  <a:schemeClr val="tx1">
                    <a:lumMod val="50000"/>
                    <a:lumOff val="50000"/>
                  </a:schemeClr>
                </a:solidFill>
                <a:latin typeface="宋体" panose="02010600030101010101" pitchFamily="2" charset="-122"/>
                <a:ea typeface="宋体" panose="02010600030101010101" pitchFamily="2" charset="-122"/>
                <a:sym typeface="+mn-ea"/>
              </a:rPr>
              <a:t>利用文件</a:t>
            </a:r>
            <a:r>
              <a:rPr lang="en-US" altLang="zh-CN" sz="3200" dirty="0">
                <a:solidFill>
                  <a:schemeClr val="tx1">
                    <a:lumMod val="50000"/>
                    <a:lumOff val="50000"/>
                  </a:schemeClr>
                </a:solidFill>
                <a:latin typeface="宋体" panose="02010600030101010101" pitchFamily="2" charset="-122"/>
                <a:ea typeface="宋体" panose="02010600030101010101" pitchFamily="2" charset="-122"/>
                <a:sym typeface="+mn-ea"/>
              </a:rPr>
              <a:t>记录游戏的最高分和游戏次数</a:t>
            </a:r>
            <a:r>
              <a:rPr lang="zh-CN" altLang="en-US" sz="3200" dirty="0">
                <a:solidFill>
                  <a:schemeClr val="tx1">
                    <a:lumMod val="50000"/>
                    <a:lumOff val="50000"/>
                  </a:schemeClr>
                </a:solidFill>
                <a:latin typeface="宋体" panose="02010600030101010101" pitchFamily="2" charset="-122"/>
                <a:ea typeface="宋体" panose="02010600030101010101" pitchFamily="2" charset="-122"/>
                <a:sym typeface="+mn-ea"/>
              </a:rPr>
              <a:t>；</a:t>
            </a:r>
            <a:endParaRPr lang="zh-CN" altLang="en-US" sz="3200" dirty="0">
              <a:solidFill>
                <a:schemeClr val="tx1">
                  <a:lumMod val="50000"/>
                  <a:lumOff val="50000"/>
                </a:schemeClr>
              </a:solidFill>
              <a:latin typeface="宋体" panose="02010600030101010101" pitchFamily="2" charset="-122"/>
              <a:ea typeface="宋体" panose="02010600030101010101" pitchFamily="2" charset="-122"/>
              <a:sym typeface="+mn-ea"/>
            </a:endParaRPr>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349500" y="3093085"/>
            <a:ext cx="8076565" cy="1076325"/>
          </a:xfrm>
          <a:prstGeom prst="rect">
            <a:avLst/>
          </a:prstGeom>
        </p:spPr>
        <p:txBody>
          <a:bodyPr wrap="square">
            <a:spAutoFit/>
          </a:bodyPr>
          <a:p>
            <a:r>
              <a:rPr sz="3200" dirty="0">
                <a:solidFill>
                  <a:schemeClr val="tx1">
                    <a:lumMod val="50000"/>
                    <a:lumOff val="50000"/>
                  </a:schemeClr>
                </a:solidFill>
                <a:latin typeface="宋体" panose="02010600030101010101" pitchFamily="2" charset="-122"/>
                <a:ea typeface="宋体" panose="02010600030101010101" pitchFamily="2" charset="-122"/>
                <a:sym typeface="+mn-ea"/>
              </a:rPr>
              <a:t>添加音效：移动、碰撞叠加、失败、胜利、操作无法进行</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a:t>
            </a:r>
            <a:endParaRPr lang="zh-CN" sz="3200" dirty="0">
              <a:solidFill>
                <a:schemeClr val="tx1">
                  <a:lumMod val="50000"/>
                  <a:lumOff val="50000"/>
                </a:schemeClr>
              </a:solidFill>
              <a:latin typeface="宋体" panose="02010600030101010101" pitchFamily="2" charset="-122"/>
              <a:ea typeface="宋体" panose="02010600030101010101" pitchFamily="2" charset="-122"/>
              <a:sym typeface="+mn-ea"/>
            </a:endParaRPr>
          </a:p>
        </p:txBody>
      </p:sp>
      <p:sp>
        <p:nvSpPr>
          <p:cNvPr id="3" name="矩形 2"/>
          <p:cNvSpPr/>
          <p:nvPr/>
        </p:nvSpPr>
        <p:spPr>
          <a:xfrm>
            <a:off x="2376170" y="4686300"/>
            <a:ext cx="8076565" cy="1076325"/>
          </a:xfrm>
          <a:prstGeom prst="rect">
            <a:avLst/>
          </a:prstGeom>
        </p:spPr>
        <p:txBody>
          <a:bodyPr wrap="square">
            <a:spAutoFit/>
          </a:bodyPr>
          <a:lstStyle/>
          <a:p>
            <a:r>
              <a:rPr sz="3200" dirty="0">
                <a:solidFill>
                  <a:schemeClr val="tx1">
                    <a:lumMod val="50000"/>
                    <a:lumOff val="50000"/>
                  </a:schemeClr>
                </a:solidFill>
                <a:latin typeface="宋体" panose="02010600030101010101" pitchFamily="2" charset="-122"/>
                <a:ea typeface="宋体" panose="02010600030101010101" pitchFamily="2" charset="-122"/>
                <a:sym typeface="+mn-ea"/>
              </a:rPr>
              <a:t>结束游戏后，可</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选择</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重新开始游戏</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或</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退出游戏界面。</a:t>
            </a:r>
            <a:endParaRPr sz="3200" dirty="0">
              <a:solidFill>
                <a:schemeClr val="tx1">
                  <a:lumMod val="50000"/>
                  <a:lumOff val="50000"/>
                </a:schemeClr>
              </a:solidFill>
              <a:latin typeface="宋体" panose="02010600030101010101" pitchFamily="2" charset="-122"/>
              <a:ea typeface="宋体" panose="02010600030101010101" pitchFamily="2" charset="-122"/>
              <a:sym typeface="+mn-ea"/>
            </a:endParaRPr>
          </a:p>
        </p:txBody>
      </p:sp>
      <p:sp>
        <p:nvSpPr>
          <p:cNvPr id="4" name="文本框 3"/>
          <p:cNvSpPr txBox="1"/>
          <p:nvPr/>
        </p:nvSpPr>
        <p:spPr>
          <a:xfrm>
            <a:off x="1150620" y="1549400"/>
            <a:ext cx="567690" cy="645160"/>
          </a:xfrm>
          <a:prstGeom prst="rect">
            <a:avLst/>
          </a:prstGeom>
          <a:noFill/>
        </p:spPr>
        <p:txBody>
          <a:bodyPr wrap="square" rtlCol="0">
            <a:spAutoFit/>
          </a:bodyPr>
          <a:p>
            <a:r>
              <a:rPr lang="en-US" altLang="zh-CN" sz="3600"/>
              <a:t>1</a:t>
            </a:r>
            <a:endParaRPr lang="en-US" altLang="zh-CN" sz="3600"/>
          </a:p>
        </p:txBody>
      </p:sp>
      <p:sp>
        <p:nvSpPr>
          <p:cNvPr id="5" name="文本框 4"/>
          <p:cNvSpPr txBox="1"/>
          <p:nvPr/>
        </p:nvSpPr>
        <p:spPr>
          <a:xfrm>
            <a:off x="1150620" y="4824730"/>
            <a:ext cx="567690" cy="645160"/>
          </a:xfrm>
          <a:prstGeom prst="rect">
            <a:avLst/>
          </a:prstGeom>
          <a:noFill/>
        </p:spPr>
        <p:txBody>
          <a:bodyPr wrap="square" rtlCol="0">
            <a:spAutoFit/>
          </a:bodyPr>
          <a:p>
            <a:r>
              <a:rPr lang="en-US" altLang="zh-CN" sz="3600"/>
              <a:t>3</a:t>
            </a:r>
            <a:endParaRPr lang="en-US" altLang="zh-CN" sz="3600"/>
          </a:p>
        </p:txBody>
      </p:sp>
      <p:sp>
        <p:nvSpPr>
          <p:cNvPr id="6" name="文本框 5"/>
          <p:cNvSpPr txBox="1"/>
          <p:nvPr/>
        </p:nvSpPr>
        <p:spPr>
          <a:xfrm>
            <a:off x="1150620" y="3169920"/>
            <a:ext cx="567690" cy="645160"/>
          </a:xfrm>
          <a:prstGeom prst="rect">
            <a:avLst/>
          </a:prstGeom>
          <a:noFill/>
        </p:spPr>
        <p:txBody>
          <a:bodyPr wrap="square" rtlCol="0">
            <a:spAutoFit/>
          </a:bodyPr>
          <a:p>
            <a:r>
              <a:rPr lang="en-US" altLang="zh-CN" sz="3600"/>
              <a:t>2</a:t>
            </a:r>
            <a:endParaRPr lang="en-US" altLang="zh-CN" sz="36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1000"/>
                                        <p:tgtEl>
                                          <p:spTgt spid="135"/>
                                        </p:tgtEl>
                                      </p:cBhvr>
                                    </p:animEffect>
                                    <p:anim calcmode="lin" valueType="num">
                                      <p:cBhvr>
                                        <p:cTn id="12" dur="1000" fill="hold"/>
                                        <p:tgtEl>
                                          <p:spTgt spid="135"/>
                                        </p:tgtEl>
                                        <p:attrNameLst>
                                          <p:attrName>ppt_x</p:attrName>
                                        </p:attrNameLst>
                                      </p:cBhvr>
                                      <p:tavLst>
                                        <p:tav tm="0">
                                          <p:val>
                                            <p:strVal val="#ppt_x"/>
                                          </p:val>
                                        </p:tav>
                                        <p:tav tm="100000">
                                          <p:val>
                                            <p:strVal val="#ppt_x"/>
                                          </p:val>
                                        </p:tav>
                                      </p:tavLst>
                                    </p:anim>
                                    <p:anim calcmode="lin" valueType="num">
                                      <p:cBhvr>
                                        <p:cTn id="13" dur="1000" fill="hold"/>
                                        <p:tgtEl>
                                          <p:spTgt spid="1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35"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椭圆 118"/>
          <p:cNvSpPr/>
          <p:nvPr/>
        </p:nvSpPr>
        <p:spPr>
          <a:xfrm>
            <a:off x="726960" y="1225300"/>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21245" y="4087259"/>
            <a:ext cx="1292917" cy="1292917"/>
          </a:xfrm>
          <a:prstGeom prst="ellipse">
            <a:avLst/>
          </a:prstGeom>
          <a:solidFill>
            <a:srgbClr val="C6C6C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4" name="文本框 37"/>
          <p:cNvSpPr txBox="1"/>
          <p:nvPr/>
        </p:nvSpPr>
        <p:spPr>
          <a:xfrm>
            <a:off x="626745" y="379730"/>
            <a:ext cx="4732020" cy="583565"/>
          </a:xfrm>
          <a:prstGeom prst="rect">
            <a:avLst/>
          </a:prstGeom>
          <a:solidFill>
            <a:srgbClr val="595959"/>
          </a:solidFill>
        </p:spPr>
        <p:txBody>
          <a:bodyPr wrap="square" rtlCol="0">
            <a:spAutoFit/>
          </a:bodyPr>
          <a:lstStyle/>
          <a:p>
            <a:r>
              <a:rPr lang="en-US" altLang="zh-CN" sz="3200" dirty="0">
                <a:solidFill>
                  <a:schemeClr val="bg1"/>
                </a:solidFill>
                <a:effectLst>
                  <a:outerShdw blurRad="38100" dist="19050" dir="2700000" algn="tl" rotWithShape="0">
                    <a:schemeClr val="dk1">
                      <a:alpha val="40000"/>
                    </a:schemeClr>
                  </a:outerShdw>
                </a:effectLst>
                <a:latin typeface="等线" panose="02010600030101010101" charset="-122"/>
                <a:ea typeface="等线" panose="02010600030101010101" charset="-122"/>
              </a:rPr>
              <a:t>增加游戏趣味方面</a:t>
            </a:r>
            <a:r>
              <a:rPr lang="zh-CN" altLang="en-US" sz="3200" dirty="0">
                <a:solidFill>
                  <a:schemeClr val="bg1"/>
                </a:solidFill>
                <a:effectLst>
                  <a:outerShdw blurRad="38100" dist="19050" dir="2700000" algn="tl" rotWithShape="0">
                    <a:schemeClr val="dk1">
                      <a:alpha val="40000"/>
                    </a:schemeClr>
                  </a:outerShdw>
                </a:effectLst>
                <a:latin typeface="等线" panose="02010600030101010101" charset="-122"/>
                <a:ea typeface="等线" panose="02010600030101010101" charset="-122"/>
              </a:rPr>
              <a:t>：</a:t>
            </a:r>
            <a:endParaRPr lang="zh-CN" altLang="en-US" sz="3200" dirty="0">
              <a:solidFill>
                <a:schemeClr val="bg1"/>
              </a:solidFill>
              <a:effectLst>
                <a:outerShdw blurRad="38100" dist="19050" dir="2700000" algn="tl" rotWithShape="0">
                  <a:schemeClr val="dk1">
                    <a:alpha val="40000"/>
                  </a:schemeClr>
                </a:outerShdw>
              </a:effectLst>
              <a:latin typeface="等线" panose="02010600030101010101" charset="-122"/>
              <a:ea typeface="等线" panose="02010600030101010101" charset="-122"/>
            </a:endParaRPr>
          </a:p>
        </p:txBody>
      </p:sp>
      <p:sp>
        <p:nvSpPr>
          <p:cNvPr id="135" name="矩形 134"/>
          <p:cNvSpPr/>
          <p:nvPr/>
        </p:nvSpPr>
        <p:spPr>
          <a:xfrm>
            <a:off x="2304415" y="1397635"/>
            <a:ext cx="8076565" cy="1876425"/>
          </a:xfrm>
          <a:prstGeom prst="rect">
            <a:avLst/>
          </a:prstGeom>
        </p:spPr>
        <p:txBody>
          <a:bodyPr wrap="square">
            <a:spAutoFit/>
          </a:bodyPr>
          <a:lstStyle/>
          <a:p>
            <a:r>
              <a:rPr sz="3200" dirty="0">
                <a:solidFill>
                  <a:schemeClr val="tx1">
                    <a:lumMod val="50000"/>
                    <a:lumOff val="50000"/>
                  </a:schemeClr>
                </a:solidFill>
                <a:latin typeface="宋体" panose="02010600030101010101" pitchFamily="2" charset="-122"/>
                <a:ea typeface="宋体" panose="02010600030101010101" pitchFamily="2" charset="-122"/>
                <a:sym typeface="+mn-ea"/>
              </a:rPr>
              <a:t>游戏失败后，</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若</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分数大于</a:t>
            </a:r>
            <a:r>
              <a:rPr lang="en-US" sz="3200" dirty="0">
                <a:solidFill>
                  <a:schemeClr val="tx1">
                    <a:lumMod val="50000"/>
                    <a:lumOff val="50000"/>
                  </a:schemeClr>
                </a:solidFill>
                <a:latin typeface="宋体" panose="02010600030101010101" pitchFamily="2" charset="-122"/>
                <a:ea typeface="宋体" panose="02010600030101010101" pitchFamily="2" charset="-122"/>
                <a:sym typeface="+mn-ea"/>
              </a:rPr>
              <a:t>10</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000</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可选择</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以</a:t>
            </a:r>
            <a:r>
              <a:rPr lang="en-US" altLang="zh-CN" sz="3200" dirty="0">
                <a:solidFill>
                  <a:schemeClr val="tx1">
                    <a:lumMod val="50000"/>
                    <a:lumOff val="50000"/>
                  </a:schemeClr>
                </a:solidFill>
                <a:latin typeface="宋体" panose="02010600030101010101" pitchFamily="2" charset="-122"/>
                <a:ea typeface="宋体" panose="02010600030101010101" pitchFamily="2" charset="-122"/>
                <a:sym typeface="+mn-ea"/>
              </a:rPr>
              <a:t>2</a:t>
            </a:r>
            <a:r>
              <a:rPr lang="en-US" altLang="zh-CN" sz="3200" dirty="0">
                <a:solidFill>
                  <a:schemeClr val="tx1">
                    <a:lumMod val="50000"/>
                    <a:lumOff val="50000"/>
                  </a:schemeClr>
                </a:solidFill>
                <a:latin typeface="宋体" panose="02010600030101010101" pitchFamily="2" charset="-122"/>
                <a:ea typeface="宋体" panose="02010600030101010101" pitchFamily="2" charset="-122"/>
                <a:sym typeface="+mn-ea"/>
              </a:rPr>
              <a:t>000</a:t>
            </a:r>
            <a:r>
              <a:rPr lang="zh-CN" altLang="en-US" sz="3200" dirty="0">
                <a:solidFill>
                  <a:schemeClr val="tx1">
                    <a:lumMod val="50000"/>
                    <a:lumOff val="50000"/>
                  </a:schemeClr>
                </a:solidFill>
                <a:latin typeface="宋体" panose="02010600030101010101" pitchFamily="2" charset="-122"/>
                <a:ea typeface="宋体" panose="02010600030101010101" pitchFamily="2" charset="-122"/>
                <a:sym typeface="+mn-ea"/>
              </a:rPr>
              <a:t>分换取复活，并</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清空第一行数字，左下角数字改为1024，继续游戏。</a:t>
            </a:r>
            <a:endParaRPr sz="3200" dirty="0">
              <a:solidFill>
                <a:schemeClr val="tx1">
                  <a:lumMod val="50000"/>
                  <a:lumOff val="50000"/>
                </a:schemeClr>
              </a:solidFill>
              <a:latin typeface="宋体" panose="02010600030101010101" pitchFamily="2" charset="-122"/>
              <a:ea typeface="宋体" panose="02010600030101010101" pitchFamily="2" charset="-122"/>
              <a:sym typeface="+mn-ea"/>
            </a:endParaRPr>
          </a:p>
          <a:p>
            <a:r>
              <a:rPr sz="2000" dirty="0">
                <a:solidFill>
                  <a:schemeClr val="tx1">
                    <a:lumMod val="50000"/>
                    <a:lumOff val="50000"/>
                  </a:schemeClr>
                </a:solidFill>
                <a:latin typeface="宋体" panose="02010600030101010101" pitchFamily="2" charset="-122"/>
                <a:ea typeface="宋体" panose="02010600030101010101" pitchFamily="2" charset="-122"/>
                <a:sym typeface="+mn-ea"/>
              </a:rPr>
              <a:t>（游戏经验表明当把最大数字放到某一角，更容易获得胜利）</a:t>
            </a:r>
            <a:endParaRPr sz="2000" dirty="0">
              <a:solidFill>
                <a:schemeClr val="tx1">
                  <a:lumMod val="50000"/>
                  <a:lumOff val="50000"/>
                </a:schemeClr>
              </a:solidFill>
              <a:latin typeface="宋体" panose="02010600030101010101" pitchFamily="2" charset="-122"/>
              <a:ea typeface="宋体" panose="02010600030101010101" pitchFamily="2" charset="-122"/>
              <a:sym typeface="+mn-ea"/>
            </a:endParaRPr>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248535" y="4304030"/>
            <a:ext cx="8076565" cy="1076325"/>
          </a:xfrm>
          <a:prstGeom prst="rect">
            <a:avLst/>
          </a:prstGeom>
        </p:spPr>
        <p:txBody>
          <a:bodyPr wrap="square">
            <a:spAutoFit/>
          </a:bodyPr>
          <a:p>
            <a:r>
              <a:rPr sz="3200" dirty="0">
                <a:solidFill>
                  <a:schemeClr val="tx1">
                    <a:lumMod val="50000"/>
                    <a:lumOff val="50000"/>
                  </a:schemeClr>
                </a:solidFill>
                <a:latin typeface="宋体" panose="02010600030101010101" pitchFamily="2" charset="-122"/>
                <a:ea typeface="宋体" panose="02010600030101010101" pitchFamily="2" charset="-122"/>
                <a:sym typeface="+mn-ea"/>
              </a:rPr>
              <a:t>可选择通过联系</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开发客服索要</a:t>
            </a:r>
            <a:r>
              <a:rPr sz="3200" dirty="0">
                <a:solidFill>
                  <a:schemeClr val="tx1">
                    <a:lumMod val="50000"/>
                    <a:lumOff val="50000"/>
                  </a:schemeClr>
                </a:solidFill>
                <a:latin typeface="宋体" panose="02010600030101010101" pitchFamily="2" charset="-122"/>
                <a:ea typeface="宋体" panose="02010600030101010101" pitchFamily="2" charset="-122"/>
                <a:sym typeface="+mn-ea"/>
              </a:rPr>
              <a:t>邀请码</a:t>
            </a:r>
            <a:r>
              <a:rPr lang="zh-CN" sz="3200" dirty="0">
                <a:solidFill>
                  <a:schemeClr val="tx1">
                    <a:lumMod val="50000"/>
                    <a:lumOff val="50000"/>
                  </a:schemeClr>
                </a:solidFill>
                <a:latin typeface="宋体" panose="02010600030101010101" pitchFamily="2" charset="-122"/>
                <a:ea typeface="宋体" panose="02010600030101010101" pitchFamily="2" charset="-122"/>
                <a:sym typeface="+mn-ea"/>
              </a:rPr>
              <a:t>，输入获得彩蛋</a:t>
            </a:r>
            <a:endParaRPr lang="zh-CN" sz="3200" dirty="0">
              <a:solidFill>
                <a:schemeClr val="tx1">
                  <a:lumMod val="50000"/>
                  <a:lumOff val="50000"/>
                </a:schemeClr>
              </a:solidFill>
              <a:latin typeface="宋体" panose="02010600030101010101" pitchFamily="2" charset="-122"/>
              <a:ea typeface="宋体" panose="02010600030101010101" pitchFamily="2" charset="-122"/>
              <a:sym typeface="+mn-ea"/>
            </a:endParaRPr>
          </a:p>
        </p:txBody>
      </p:sp>
      <p:sp>
        <p:nvSpPr>
          <p:cNvPr id="4" name="文本框 3"/>
          <p:cNvSpPr txBox="1"/>
          <p:nvPr/>
        </p:nvSpPr>
        <p:spPr>
          <a:xfrm>
            <a:off x="1150620" y="1549400"/>
            <a:ext cx="567690" cy="645160"/>
          </a:xfrm>
          <a:prstGeom prst="rect">
            <a:avLst/>
          </a:prstGeom>
          <a:noFill/>
        </p:spPr>
        <p:txBody>
          <a:bodyPr wrap="square" rtlCol="0">
            <a:spAutoFit/>
          </a:bodyPr>
          <a:p>
            <a:r>
              <a:rPr lang="en-US" altLang="zh-CN" sz="3600"/>
              <a:t>1</a:t>
            </a:r>
            <a:endParaRPr lang="en-US" altLang="zh-CN" sz="3600"/>
          </a:p>
        </p:txBody>
      </p:sp>
      <p:sp>
        <p:nvSpPr>
          <p:cNvPr id="6" name="文本框 5"/>
          <p:cNvSpPr txBox="1"/>
          <p:nvPr/>
        </p:nvSpPr>
        <p:spPr>
          <a:xfrm>
            <a:off x="1150620" y="4354830"/>
            <a:ext cx="567690" cy="645160"/>
          </a:xfrm>
          <a:prstGeom prst="rect">
            <a:avLst/>
          </a:prstGeom>
          <a:noFill/>
        </p:spPr>
        <p:txBody>
          <a:bodyPr wrap="square" rtlCol="0">
            <a:spAutoFit/>
          </a:bodyPr>
          <a:p>
            <a:r>
              <a:rPr lang="en-US" altLang="zh-CN" sz="3600"/>
              <a:t>2</a:t>
            </a:r>
            <a:endParaRPr lang="en-US" altLang="zh-CN" sz="36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1000"/>
                                        <p:tgtEl>
                                          <p:spTgt spid="135"/>
                                        </p:tgtEl>
                                      </p:cBhvr>
                                    </p:animEffect>
                                    <p:anim calcmode="lin" valueType="num">
                                      <p:cBhvr>
                                        <p:cTn id="12" dur="1000" fill="hold"/>
                                        <p:tgtEl>
                                          <p:spTgt spid="135"/>
                                        </p:tgtEl>
                                        <p:attrNameLst>
                                          <p:attrName>ppt_x</p:attrName>
                                        </p:attrNameLst>
                                      </p:cBhvr>
                                      <p:tavLst>
                                        <p:tav tm="0">
                                          <p:val>
                                            <p:strVal val="#ppt_x"/>
                                          </p:val>
                                        </p:tav>
                                        <p:tav tm="100000">
                                          <p:val>
                                            <p:strVal val="#ppt_x"/>
                                          </p:val>
                                        </p:tav>
                                      </p:tavLst>
                                    </p:anim>
                                    <p:anim calcmode="lin" valueType="num">
                                      <p:cBhvr>
                                        <p:cTn id="13" dur="1000" fill="hold"/>
                                        <p:tgtEl>
                                          <p:spTgt spid="1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3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4" name="直接连接符 3"/>
          <p:cNvCxnSpPr/>
          <p:nvPr/>
        </p:nvCxnSpPr>
        <p:spPr>
          <a:xfrm>
            <a:off x="575981" y="519289"/>
            <a:ext cx="11243486" cy="5971822"/>
          </a:xfrm>
          <a:prstGeom prst="line">
            <a:avLst/>
          </a:prstGeom>
          <a:ln>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891067" y="152378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1174285">
            <a:off x="306437" y="101402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39266" y="295336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1039965" y="500949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739292" y="363596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1787152" y="395670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2452917" y="3177005"/>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174285">
            <a:off x="1507045" y="234670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32" idx="2"/>
            <a:endCxn id="15" idx="5"/>
          </p:cNvCxnSpPr>
          <p:nvPr/>
        </p:nvCxnSpPr>
        <p:spPr>
          <a:xfrm>
            <a:off x="749753" y="2341423"/>
            <a:ext cx="799579" cy="30186"/>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9" idx="1"/>
            <a:endCxn id="8" idx="5"/>
          </p:cNvCxnSpPr>
          <p:nvPr/>
        </p:nvCxnSpPr>
        <p:spPr>
          <a:xfrm>
            <a:off x="488728" y="1213543"/>
            <a:ext cx="432414" cy="3279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1"/>
            <a:endCxn id="32" idx="5"/>
          </p:cNvCxnSpPr>
          <p:nvPr/>
        </p:nvCxnSpPr>
        <p:spPr>
          <a:xfrm flipH="1">
            <a:off x="655227" y="1666927"/>
            <a:ext cx="366627" cy="62266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7"/>
            <a:endCxn id="10" idx="4"/>
          </p:cNvCxnSpPr>
          <p:nvPr/>
        </p:nvCxnSpPr>
        <p:spPr>
          <a:xfrm flipH="1">
            <a:off x="464649" y="2371611"/>
            <a:ext cx="181612" cy="58242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633412" y="227674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2"/>
          </p:cNvCxnSpPr>
          <p:nvPr/>
        </p:nvCxnSpPr>
        <p:spPr>
          <a:xfrm flipV="1">
            <a:off x="564784" y="3008313"/>
            <a:ext cx="632891" cy="7043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4"/>
          </p:cNvCxnSpPr>
          <p:nvPr/>
        </p:nvCxnSpPr>
        <p:spPr>
          <a:xfrm flipV="1">
            <a:off x="863577" y="3055633"/>
            <a:ext cx="384775" cy="580997"/>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1187071" y="2948009"/>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endCxn id="55" idx="4"/>
          </p:cNvCxnSpPr>
          <p:nvPr/>
        </p:nvCxnSpPr>
        <p:spPr>
          <a:xfrm>
            <a:off x="357658" y="3096282"/>
            <a:ext cx="143268" cy="116559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2" idx="7"/>
          </p:cNvCxnSpPr>
          <p:nvPr/>
        </p:nvCxnSpPr>
        <p:spPr>
          <a:xfrm flipH="1">
            <a:off x="464541" y="3818257"/>
            <a:ext cx="299442" cy="54018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415840" y="4261422"/>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stCxn id="12" idx="1"/>
            <a:endCxn id="11" idx="5"/>
          </p:cNvCxnSpPr>
          <p:nvPr/>
        </p:nvCxnSpPr>
        <p:spPr>
          <a:xfrm>
            <a:off x="921583" y="3835484"/>
            <a:ext cx="148457" cy="119172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3" idx="4"/>
            <a:endCxn id="49" idx="1"/>
          </p:cNvCxnSpPr>
          <p:nvPr/>
        </p:nvCxnSpPr>
        <p:spPr>
          <a:xfrm flipH="1" flipV="1">
            <a:off x="1270297" y="3039100"/>
            <a:ext cx="642238" cy="91827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59258" y="590174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7"/>
            <a:endCxn id="55" idx="1"/>
          </p:cNvCxnSpPr>
          <p:nvPr/>
        </p:nvCxnSpPr>
        <p:spPr>
          <a:xfrm flipH="1" flipV="1">
            <a:off x="540637" y="4398012"/>
            <a:ext cx="517043" cy="74226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61" idx="3"/>
            <a:endCxn id="11" idx="0"/>
          </p:cNvCxnSpPr>
          <p:nvPr/>
        </p:nvCxnSpPr>
        <p:spPr>
          <a:xfrm flipV="1">
            <a:off x="858776" y="5169876"/>
            <a:ext cx="252880" cy="773786"/>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 idx="2"/>
            <a:endCxn id="13" idx="6"/>
          </p:cNvCxnSpPr>
          <p:nvPr/>
        </p:nvCxnSpPr>
        <p:spPr>
          <a:xfrm>
            <a:off x="962837" y="3760251"/>
            <a:ext cx="824985" cy="29725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9" idx="3"/>
            <a:endCxn id="15" idx="0"/>
          </p:cNvCxnSpPr>
          <p:nvPr/>
        </p:nvCxnSpPr>
        <p:spPr>
          <a:xfrm flipV="1">
            <a:off x="1278162" y="2572219"/>
            <a:ext cx="329688" cy="3949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rot="11174285">
            <a:off x="848121" y="538680"/>
            <a:ext cx="395819" cy="395819"/>
          </a:xfrm>
          <a:prstGeom prst="ellipse">
            <a:avLst/>
          </a:prstGeom>
          <a:solidFill>
            <a:schemeClr val="accent4">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1174285">
            <a:off x="1697807" y="1011033"/>
            <a:ext cx="395819" cy="395819"/>
          </a:xfrm>
          <a:prstGeom prst="ellipse">
            <a:avLst/>
          </a:prstGeom>
          <a:solidFill>
            <a:schemeClr val="accent4">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974739" y="5068948"/>
            <a:ext cx="166385" cy="16638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stCxn id="13" idx="0"/>
            <a:endCxn id="11" idx="2"/>
          </p:cNvCxnSpPr>
          <p:nvPr/>
        </p:nvCxnSpPr>
        <p:spPr>
          <a:xfrm flipH="1">
            <a:off x="1200351" y="4182218"/>
            <a:ext cx="687606" cy="91644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rot="11174285">
            <a:off x="2716096" y="566043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stCxn id="11" idx="2"/>
            <a:endCxn id="35" idx="6"/>
          </p:cNvCxnSpPr>
          <p:nvPr/>
        </p:nvCxnSpPr>
        <p:spPr>
          <a:xfrm>
            <a:off x="1200351" y="5098661"/>
            <a:ext cx="774881" cy="4443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1"/>
            <a:endCxn id="37" idx="4"/>
          </p:cNvCxnSpPr>
          <p:nvPr/>
        </p:nvCxnSpPr>
        <p:spPr>
          <a:xfrm>
            <a:off x="2110017" y="5217010"/>
            <a:ext cx="731462" cy="44409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rot="11174285">
            <a:off x="3271201" y="6334380"/>
            <a:ext cx="313460" cy="31346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35" idx="0"/>
            <a:endCxn id="61" idx="2"/>
          </p:cNvCxnSpPr>
          <p:nvPr/>
        </p:nvCxnSpPr>
        <p:spPr>
          <a:xfrm flipH="1">
            <a:off x="882803" y="5234840"/>
            <a:ext cx="1166088" cy="79118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4308757" y="6026626"/>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3111214" y="5123648"/>
            <a:ext cx="136854" cy="1368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a:endCxn id="9" idx="5"/>
          </p:cNvCxnSpPr>
          <p:nvPr/>
        </p:nvCxnSpPr>
        <p:spPr>
          <a:xfrm>
            <a:off x="-88135" y="253388"/>
            <a:ext cx="436490" cy="7853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4922515" flipH="1" flipV="1">
            <a:off x="11188447" y="-115035"/>
            <a:ext cx="85116" cy="810987"/>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69" idx="0"/>
          </p:cNvCxnSpPr>
          <p:nvPr/>
        </p:nvCxnSpPr>
        <p:spPr>
          <a:xfrm rot="4922515" flipH="1">
            <a:off x="11994311" y="27234"/>
            <a:ext cx="601612" cy="87374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72" idx="7"/>
          </p:cNvCxnSpPr>
          <p:nvPr/>
        </p:nvCxnSpPr>
        <p:spPr>
          <a:xfrm flipH="1" flipV="1">
            <a:off x="11082147" y="1625544"/>
            <a:ext cx="1396993" cy="18342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922515" flipH="1">
            <a:off x="11220942" y="707298"/>
            <a:ext cx="1737014" cy="66909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endCxn id="72" idx="1"/>
          </p:cNvCxnSpPr>
          <p:nvPr/>
        </p:nvCxnSpPr>
        <p:spPr>
          <a:xfrm flipH="1">
            <a:off x="11063037" y="265638"/>
            <a:ext cx="652903" cy="122320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rot="4922515">
            <a:off x="11595586" y="129195"/>
            <a:ext cx="226310" cy="22631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rot="4922515">
            <a:off x="12674069" y="67098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a:stCxn id="70" idx="5"/>
            <a:endCxn id="79" idx="1"/>
          </p:cNvCxnSpPr>
          <p:nvPr/>
        </p:nvCxnSpPr>
        <p:spPr>
          <a:xfrm flipH="1">
            <a:off x="12538040" y="832956"/>
            <a:ext cx="171843" cy="9217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rot="4922515">
            <a:off x="10906639" y="1469146"/>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rot="4922515" flipH="1">
            <a:off x="10373855" y="995908"/>
            <a:ext cx="1065825" cy="1998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78" idx="1"/>
          </p:cNvCxnSpPr>
          <p:nvPr/>
        </p:nvCxnSpPr>
        <p:spPr>
          <a:xfrm flipV="1">
            <a:off x="9754058" y="395402"/>
            <a:ext cx="1033650" cy="52427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78" idx="7"/>
          </p:cNvCxnSpPr>
          <p:nvPr/>
        </p:nvCxnSpPr>
        <p:spPr>
          <a:xfrm>
            <a:off x="9777204" y="1085247"/>
            <a:ext cx="1195931" cy="513783"/>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rot="4922515">
            <a:off x="9564630" y="895819"/>
            <a:ext cx="236430" cy="236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rot="4922515">
            <a:off x="12356720" y="1731919"/>
            <a:ext cx="226310" cy="22631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4922515">
            <a:off x="10610000" y="232292"/>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11386378" y="1885614"/>
            <a:ext cx="313460" cy="313460"/>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rot="11174285">
            <a:off x="8838397" y="3816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1174285">
            <a:off x="9953569" y="1568422"/>
            <a:ext cx="136854" cy="13685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1443006" y="443717"/>
            <a:ext cx="2391919" cy="369332"/>
          </a:xfrm>
          <a:prstGeom prst="rect">
            <a:avLst/>
          </a:prstGeom>
          <a:noFill/>
        </p:spPr>
        <p:txBody>
          <a:bodyPr wrap="square" rtlCol="0">
            <a:spAutoFit/>
          </a:bodyPr>
          <a:lstStyle/>
          <a:p>
            <a:r>
              <a:rPr lang="zh-CN" altLang="en-US" dirty="0">
                <a:solidFill>
                  <a:schemeClr val="bg1"/>
                </a:solidFill>
              </a:rPr>
              <a:t>各种头文件</a:t>
            </a:r>
            <a:endParaRPr lang="en-US" altLang="zh-CN" dirty="0">
              <a:solidFill>
                <a:schemeClr val="bg1"/>
              </a:solidFill>
            </a:endParaRPr>
          </a:p>
        </p:txBody>
      </p:sp>
      <p:sp>
        <p:nvSpPr>
          <p:cNvPr id="84" name="文本框 83"/>
          <p:cNvSpPr txBox="1"/>
          <p:nvPr/>
        </p:nvSpPr>
        <p:spPr>
          <a:xfrm>
            <a:off x="2246943" y="992371"/>
            <a:ext cx="2391919" cy="369332"/>
          </a:xfrm>
          <a:prstGeom prst="rect">
            <a:avLst/>
          </a:prstGeom>
          <a:noFill/>
        </p:spPr>
        <p:txBody>
          <a:bodyPr wrap="square" rtlCol="0">
            <a:spAutoFit/>
          </a:bodyPr>
          <a:lstStyle/>
          <a:p>
            <a:r>
              <a:rPr lang="en-US" altLang="zh-CN" dirty="0">
                <a:solidFill>
                  <a:schemeClr val="bg1"/>
                </a:solidFill>
              </a:rPr>
              <a:t>int main()</a:t>
            </a:r>
            <a:endParaRPr lang="en-US" altLang="zh-CN" dirty="0">
              <a:solidFill>
                <a:schemeClr val="bg1"/>
              </a:solidFill>
            </a:endParaRPr>
          </a:p>
        </p:txBody>
      </p:sp>
      <p:sp>
        <p:nvSpPr>
          <p:cNvPr id="85" name="文本框 84"/>
          <p:cNvSpPr txBox="1"/>
          <p:nvPr/>
        </p:nvSpPr>
        <p:spPr>
          <a:xfrm>
            <a:off x="9610320" y="4899779"/>
            <a:ext cx="2391919" cy="368300"/>
          </a:xfrm>
          <a:prstGeom prst="rect">
            <a:avLst/>
          </a:prstGeom>
          <a:noFill/>
        </p:spPr>
        <p:txBody>
          <a:bodyPr wrap="square" rtlCol="0">
            <a:spAutoFit/>
          </a:bodyPr>
          <a:lstStyle/>
          <a:p>
            <a:r>
              <a:rPr lang="en-US" altLang="zh-CN" dirty="0">
                <a:solidFill>
                  <a:schemeClr val="bg1"/>
                </a:solidFill>
              </a:rPr>
              <a:t> void reminder(int a)</a:t>
            </a:r>
            <a:endParaRPr lang="en-US" altLang="zh-CN" dirty="0">
              <a:solidFill>
                <a:schemeClr val="bg1"/>
              </a:solidFill>
            </a:endParaRPr>
          </a:p>
        </p:txBody>
      </p:sp>
      <p:sp>
        <p:nvSpPr>
          <p:cNvPr id="90" name="椭圆 89"/>
          <p:cNvSpPr/>
          <p:nvPr/>
        </p:nvSpPr>
        <p:spPr>
          <a:xfrm rot="11174285">
            <a:off x="2441161" y="1415594"/>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3229929" y="1919217"/>
            <a:ext cx="395819" cy="395819"/>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p:cNvSpPr/>
          <p:nvPr/>
        </p:nvSpPr>
        <p:spPr>
          <a:xfrm rot="11174285">
            <a:off x="4299467" y="2480129"/>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6311175" y="3455522"/>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p:cNvSpPr/>
          <p:nvPr/>
        </p:nvSpPr>
        <p:spPr>
          <a:xfrm rot="11174285">
            <a:off x="7141457" y="3942451"/>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8137998" y="4443187"/>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p:cNvSpPr/>
          <p:nvPr/>
        </p:nvSpPr>
        <p:spPr>
          <a:xfrm rot="11174285">
            <a:off x="9094661" y="4921945"/>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457465" y="2987753"/>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文本框 98"/>
          <p:cNvSpPr txBox="1"/>
          <p:nvPr/>
        </p:nvSpPr>
        <p:spPr>
          <a:xfrm>
            <a:off x="5905345" y="2930192"/>
            <a:ext cx="3643520" cy="369332"/>
          </a:xfrm>
          <a:prstGeom prst="rect">
            <a:avLst/>
          </a:prstGeom>
          <a:noFill/>
        </p:spPr>
        <p:txBody>
          <a:bodyPr wrap="square" rtlCol="0">
            <a:spAutoFit/>
          </a:bodyPr>
          <a:lstStyle/>
          <a:p>
            <a:r>
              <a:rPr lang="en-US" altLang="zh-CN" dirty="0">
                <a:solidFill>
                  <a:schemeClr val="bg1"/>
                </a:solidFill>
              </a:rPr>
              <a:t> void </a:t>
            </a:r>
            <a:r>
              <a:rPr lang="en-US" altLang="zh-CN" dirty="0" err="1">
                <a:solidFill>
                  <a:schemeClr val="bg1"/>
                </a:solidFill>
              </a:rPr>
              <a:t>GamePrint</a:t>
            </a:r>
            <a:r>
              <a:rPr lang="en-US" altLang="zh-CN" dirty="0">
                <a:solidFill>
                  <a:schemeClr val="bg1"/>
                </a:solidFill>
              </a:rPr>
              <a:t>(int </a:t>
            </a:r>
            <a:r>
              <a:rPr lang="en-US" altLang="zh-CN" dirty="0" err="1">
                <a:solidFill>
                  <a:schemeClr val="bg1"/>
                </a:solidFill>
              </a:rPr>
              <a:t>row,int</a:t>
            </a:r>
            <a:r>
              <a:rPr lang="en-US" altLang="zh-CN" dirty="0">
                <a:solidFill>
                  <a:schemeClr val="bg1"/>
                </a:solidFill>
              </a:rPr>
              <a:t> col)</a:t>
            </a:r>
            <a:endParaRPr lang="en-US" altLang="zh-CN" dirty="0">
              <a:solidFill>
                <a:schemeClr val="bg1"/>
              </a:solidFill>
            </a:endParaRPr>
          </a:p>
        </p:txBody>
      </p:sp>
      <p:sp>
        <p:nvSpPr>
          <p:cNvPr id="100" name="文本框 99"/>
          <p:cNvSpPr txBox="1"/>
          <p:nvPr/>
        </p:nvSpPr>
        <p:spPr>
          <a:xfrm>
            <a:off x="4812532" y="2483637"/>
            <a:ext cx="3443483" cy="369332"/>
          </a:xfrm>
          <a:prstGeom prst="rect">
            <a:avLst/>
          </a:prstGeom>
          <a:noFill/>
        </p:spPr>
        <p:txBody>
          <a:bodyPr wrap="square" rtlCol="0">
            <a:spAutoFit/>
          </a:bodyPr>
          <a:lstStyle/>
          <a:p>
            <a:r>
              <a:rPr lang="en-US" altLang="zh-CN" dirty="0">
                <a:solidFill>
                  <a:schemeClr val="bg1"/>
                </a:solidFill>
              </a:rPr>
              <a:t> void </a:t>
            </a:r>
            <a:r>
              <a:rPr lang="en-US" altLang="zh-CN" dirty="0" err="1">
                <a:solidFill>
                  <a:schemeClr val="bg1"/>
                </a:solidFill>
              </a:rPr>
              <a:t>RandNum</a:t>
            </a:r>
            <a:r>
              <a:rPr lang="en-US" altLang="zh-CN" dirty="0">
                <a:solidFill>
                  <a:schemeClr val="bg1"/>
                </a:solidFill>
              </a:rPr>
              <a:t>(int </a:t>
            </a:r>
            <a:r>
              <a:rPr lang="en-US" altLang="zh-CN" dirty="0" err="1">
                <a:solidFill>
                  <a:schemeClr val="bg1"/>
                </a:solidFill>
              </a:rPr>
              <a:t>row,int</a:t>
            </a:r>
            <a:r>
              <a:rPr lang="en-US" altLang="zh-CN" dirty="0">
                <a:solidFill>
                  <a:schemeClr val="bg1"/>
                </a:solidFill>
              </a:rPr>
              <a:t> col)</a:t>
            </a:r>
            <a:endParaRPr lang="en-US" altLang="zh-CN" dirty="0">
              <a:solidFill>
                <a:schemeClr val="bg1"/>
              </a:solidFill>
            </a:endParaRPr>
          </a:p>
        </p:txBody>
      </p:sp>
      <p:sp>
        <p:nvSpPr>
          <p:cNvPr id="101" name="文本框 100"/>
          <p:cNvSpPr txBox="1"/>
          <p:nvPr/>
        </p:nvSpPr>
        <p:spPr>
          <a:xfrm>
            <a:off x="3839210" y="1764665"/>
            <a:ext cx="5391150" cy="645160"/>
          </a:xfrm>
          <a:prstGeom prst="rect">
            <a:avLst/>
          </a:prstGeom>
          <a:noFill/>
        </p:spPr>
        <p:txBody>
          <a:bodyPr wrap="square" rtlCol="0">
            <a:spAutoFit/>
          </a:bodyPr>
          <a:lstStyle/>
          <a:p>
            <a:r>
              <a:rPr lang="en-US" altLang="zh-CN" dirty="0">
                <a:solidFill>
                  <a:schemeClr val="bg1"/>
                </a:solidFill>
              </a:rPr>
              <a:t>void ViewInit(int width,int height);</a:t>
            </a:r>
            <a:endParaRPr lang="en-US" altLang="zh-CN" dirty="0">
              <a:solidFill>
                <a:schemeClr val="bg1"/>
              </a:solidFill>
            </a:endParaRPr>
          </a:p>
          <a:p>
            <a:r>
              <a:rPr lang="en-US" altLang="zh-CN" dirty="0">
                <a:solidFill>
                  <a:schemeClr val="bg1"/>
                </a:solidFill>
              </a:rPr>
              <a:t>void SetCurPos(int x,int y)</a:t>
            </a:r>
            <a:endParaRPr lang="en-US" altLang="zh-CN" dirty="0">
              <a:solidFill>
                <a:schemeClr val="bg1"/>
              </a:solidFill>
            </a:endParaRPr>
          </a:p>
        </p:txBody>
      </p:sp>
      <p:sp>
        <p:nvSpPr>
          <p:cNvPr id="102" name="文本框 101"/>
          <p:cNvSpPr txBox="1"/>
          <p:nvPr/>
        </p:nvSpPr>
        <p:spPr>
          <a:xfrm>
            <a:off x="2954020" y="1324610"/>
            <a:ext cx="5736590" cy="368300"/>
          </a:xfrm>
          <a:prstGeom prst="rect">
            <a:avLst/>
          </a:prstGeom>
          <a:noFill/>
        </p:spPr>
        <p:txBody>
          <a:bodyPr wrap="square" rtlCol="0">
            <a:spAutoFit/>
          </a:bodyPr>
          <a:lstStyle/>
          <a:p>
            <a:r>
              <a:rPr lang="en-US" altLang="zh-CN" dirty="0">
                <a:solidFill>
                  <a:schemeClr val="bg1"/>
                </a:solidFill>
              </a:rPr>
              <a:t>void game();void game2();void GAME()</a:t>
            </a:r>
            <a:endParaRPr lang="zh-CN" altLang="en-US" dirty="0">
              <a:solidFill>
                <a:schemeClr val="bg1"/>
              </a:solidFill>
            </a:endParaRPr>
          </a:p>
        </p:txBody>
      </p:sp>
      <p:sp>
        <p:nvSpPr>
          <p:cNvPr id="103" name="文本框 102"/>
          <p:cNvSpPr txBox="1"/>
          <p:nvPr/>
        </p:nvSpPr>
        <p:spPr>
          <a:xfrm>
            <a:off x="6802755" y="3390900"/>
            <a:ext cx="2807335" cy="368300"/>
          </a:xfrm>
          <a:prstGeom prst="rect">
            <a:avLst/>
          </a:prstGeom>
          <a:noFill/>
        </p:spPr>
        <p:txBody>
          <a:bodyPr wrap="square" rtlCol="0">
            <a:spAutoFit/>
          </a:bodyPr>
          <a:lstStyle/>
          <a:p>
            <a:r>
              <a:rPr lang="en-US" altLang="zh-CN" dirty="0">
                <a:solidFill>
                  <a:schemeClr val="bg1"/>
                </a:solidFill>
              </a:rPr>
              <a:t> int IfWin(int row,int col)</a:t>
            </a:r>
            <a:endParaRPr lang="en-US" altLang="zh-CN" dirty="0">
              <a:solidFill>
                <a:schemeClr val="bg1"/>
              </a:solidFill>
            </a:endParaRPr>
          </a:p>
        </p:txBody>
      </p:sp>
      <p:sp>
        <p:nvSpPr>
          <p:cNvPr id="105" name="文本框 104"/>
          <p:cNvSpPr txBox="1"/>
          <p:nvPr/>
        </p:nvSpPr>
        <p:spPr>
          <a:xfrm>
            <a:off x="6143180" y="4383251"/>
            <a:ext cx="3051580" cy="368300"/>
          </a:xfrm>
          <a:prstGeom prst="rect">
            <a:avLst/>
          </a:prstGeom>
          <a:noFill/>
        </p:spPr>
        <p:txBody>
          <a:bodyPr wrap="square" rtlCol="0">
            <a:spAutoFit/>
          </a:bodyPr>
          <a:lstStyle/>
          <a:p>
            <a:r>
              <a:rPr lang="en-US" altLang="zh-CN" dirty="0">
                <a:solidFill>
                  <a:schemeClr val="bg1"/>
                </a:solidFill>
              </a:rPr>
              <a:t> </a:t>
            </a:r>
            <a:endParaRPr lang="en-US" altLang="zh-CN" dirty="0">
              <a:solidFill>
                <a:schemeClr val="bg1"/>
              </a:solidFill>
            </a:endParaRPr>
          </a:p>
        </p:txBody>
      </p:sp>
      <p:sp>
        <p:nvSpPr>
          <p:cNvPr id="2" name="文本框 1"/>
          <p:cNvSpPr txBox="1"/>
          <p:nvPr/>
        </p:nvSpPr>
        <p:spPr>
          <a:xfrm>
            <a:off x="8690205" y="4422894"/>
            <a:ext cx="2391919" cy="368300"/>
          </a:xfrm>
          <a:prstGeom prst="rect">
            <a:avLst/>
          </a:prstGeom>
          <a:noFill/>
        </p:spPr>
        <p:txBody>
          <a:bodyPr wrap="square" rtlCol="0">
            <a:spAutoFit/>
          </a:bodyPr>
          <a:p>
            <a:r>
              <a:rPr lang="en-US" altLang="zh-CN" dirty="0">
                <a:solidFill>
                  <a:schemeClr val="bg1"/>
                </a:solidFill>
              </a:rPr>
              <a:t> int GameContinue()</a:t>
            </a:r>
            <a:endParaRPr lang="en-US" altLang="zh-CN" dirty="0">
              <a:solidFill>
                <a:schemeClr val="bg1"/>
              </a:solidFill>
            </a:endParaRPr>
          </a:p>
        </p:txBody>
      </p:sp>
      <p:sp>
        <p:nvSpPr>
          <p:cNvPr id="5" name="文本框 4"/>
          <p:cNvSpPr txBox="1"/>
          <p:nvPr/>
        </p:nvSpPr>
        <p:spPr>
          <a:xfrm>
            <a:off x="7653020" y="3871595"/>
            <a:ext cx="3827145" cy="368300"/>
          </a:xfrm>
          <a:prstGeom prst="rect">
            <a:avLst/>
          </a:prstGeom>
          <a:noFill/>
        </p:spPr>
        <p:txBody>
          <a:bodyPr wrap="square" rtlCol="0">
            <a:spAutoFit/>
          </a:bodyPr>
          <a:lstStyle/>
          <a:p>
            <a:r>
              <a:rPr lang="en-US" altLang="zh-CN" dirty="0">
                <a:solidFill>
                  <a:schemeClr val="bg1"/>
                </a:solidFill>
              </a:rPr>
              <a:t>  int Move(int arr[ROW][COL],int *a)</a:t>
            </a:r>
            <a:endParaRPr lang="en-US" altLang="zh-CN" dirty="0">
              <a:solidFill>
                <a:schemeClr val="bg1"/>
              </a:solidFill>
            </a:endParaRPr>
          </a:p>
        </p:txBody>
      </p:sp>
      <p:sp>
        <p:nvSpPr>
          <p:cNvPr id="6" name="椭圆 5"/>
          <p:cNvSpPr/>
          <p:nvPr/>
        </p:nvSpPr>
        <p:spPr>
          <a:xfrm rot="11174285">
            <a:off x="9967151" y="5482650"/>
            <a:ext cx="395819" cy="39581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0473920" y="5446514"/>
            <a:ext cx="2391919" cy="368300"/>
          </a:xfrm>
          <a:prstGeom prst="rect">
            <a:avLst/>
          </a:prstGeom>
          <a:noFill/>
        </p:spPr>
        <p:txBody>
          <a:bodyPr wrap="square" rtlCol="0">
            <a:spAutoFit/>
          </a:bodyPr>
          <a:p>
            <a:r>
              <a:rPr lang="en-US" altLang="zh-CN" dirty="0">
                <a:solidFill>
                  <a:schemeClr val="bg1"/>
                </a:solidFill>
              </a:rPr>
              <a:t> int best()</a:t>
            </a:r>
            <a:endParaRPr lang="en-US" altLang="zh-CN" dirty="0">
              <a:solidFill>
                <a:schemeClr val="bg1"/>
              </a:solidFill>
            </a:endParaRPr>
          </a:p>
        </p:txBody>
      </p:sp>
      <p:sp>
        <p:nvSpPr>
          <p:cNvPr id="3" name="文本框 2"/>
          <p:cNvSpPr txBox="1"/>
          <p:nvPr/>
        </p:nvSpPr>
        <p:spPr>
          <a:xfrm>
            <a:off x="501015" y="6137275"/>
            <a:ext cx="8755380" cy="368300"/>
          </a:xfrm>
          <a:prstGeom prst="rect">
            <a:avLst/>
          </a:prstGeom>
          <a:solidFill>
            <a:schemeClr val="bg1"/>
          </a:solidFill>
        </p:spPr>
        <p:txBody>
          <a:bodyPr wrap="none" rtlCol="0">
            <a:spAutoFit/>
          </a:bodyPr>
          <a:p>
            <a:r>
              <a:rPr lang="zh-CN" altLang="en-US">
                <a:latin typeface="仿宋" panose="02010609060101010101" charset="-122"/>
                <a:ea typeface="仿宋" panose="02010609060101010101" charset="-122"/>
                <a:cs typeface="仿宋" panose="02010609060101010101" charset="-122"/>
              </a:rPr>
              <a:t>交作业前加的一句小注释（</a:t>
            </a:r>
            <a:r>
              <a:rPr lang="en-US" altLang="zh-CN">
                <a:latin typeface="仿宋" panose="02010609060101010101" charset="-122"/>
                <a:ea typeface="仿宋" panose="02010609060101010101" charset="-122"/>
                <a:cs typeface="仿宋" panose="02010609060101010101" charset="-122"/>
              </a:rPr>
              <a:t>PPT</a:t>
            </a:r>
            <a:r>
              <a:rPr lang="zh-CN" altLang="en-US">
                <a:latin typeface="仿宋" panose="02010609060101010101" charset="-122"/>
                <a:ea typeface="仿宋" panose="02010609060101010101" charset="-122"/>
                <a:cs typeface="仿宋" panose="02010609060101010101" charset="-122"/>
              </a:rPr>
              <a:t>中部分代码没有更新至最终版本，以最终源代码为准）</a:t>
            </a:r>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1000"/>
                                        <p:tgtEl>
                                          <p:spTgt spid="87"/>
                                        </p:tgtEl>
                                      </p:cBhvr>
                                    </p:animEffect>
                                    <p:anim calcmode="lin" valueType="num">
                                      <p:cBhvr>
                                        <p:cTn id="12" dur="1000" fill="hold"/>
                                        <p:tgtEl>
                                          <p:spTgt spid="87"/>
                                        </p:tgtEl>
                                        <p:attrNameLst>
                                          <p:attrName>ppt_x</p:attrName>
                                        </p:attrNameLst>
                                      </p:cBhvr>
                                      <p:tavLst>
                                        <p:tav tm="0">
                                          <p:val>
                                            <p:strVal val="#ppt_x"/>
                                          </p:val>
                                        </p:tav>
                                        <p:tav tm="100000">
                                          <p:val>
                                            <p:strVal val="#ppt_x"/>
                                          </p:val>
                                        </p:tav>
                                      </p:tavLst>
                                    </p:anim>
                                    <p:anim calcmode="lin" valueType="num">
                                      <p:cBhvr>
                                        <p:cTn id="13" dur="1000" fill="hold"/>
                                        <p:tgtEl>
                                          <p:spTgt spid="8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par>
                          <p:cTn id="18" fill="hold">
                            <p:stCondLst>
                              <p:cond delay="2000"/>
                            </p:stCondLst>
                            <p:childTnLst>
                              <p:par>
                                <p:cTn id="19" presetID="47" presetClass="entr" presetSubtype="0"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1000"/>
                                        <p:tgtEl>
                                          <p:spTgt spid="88"/>
                                        </p:tgtEl>
                                      </p:cBhvr>
                                    </p:animEffect>
                                    <p:anim calcmode="lin" valueType="num">
                                      <p:cBhvr>
                                        <p:cTn id="22" dur="1000" fill="hold"/>
                                        <p:tgtEl>
                                          <p:spTgt spid="88"/>
                                        </p:tgtEl>
                                        <p:attrNameLst>
                                          <p:attrName>ppt_x</p:attrName>
                                        </p:attrNameLst>
                                      </p:cBhvr>
                                      <p:tavLst>
                                        <p:tav tm="0">
                                          <p:val>
                                            <p:strVal val="#ppt_x"/>
                                          </p:val>
                                        </p:tav>
                                        <p:tav tm="100000">
                                          <p:val>
                                            <p:strVal val="#ppt_x"/>
                                          </p:val>
                                        </p:tav>
                                      </p:tavLst>
                                    </p:anim>
                                    <p:anim calcmode="lin" valueType="num">
                                      <p:cBhvr>
                                        <p:cTn id="23" dur="1000" fill="hold"/>
                                        <p:tgtEl>
                                          <p:spTgt spid="8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left)">
                                      <p:cBhvr>
                                        <p:cTn id="31" dur="500"/>
                                        <p:tgtEl>
                                          <p:spTgt spid="85"/>
                                        </p:tgtEl>
                                      </p:cBhvr>
                                    </p:animEffect>
                                  </p:childTnLst>
                                </p:cTn>
                              </p:par>
                            </p:childTnLst>
                          </p:cTn>
                        </p:par>
                        <p:par>
                          <p:cTn id="32" fill="hold">
                            <p:stCondLst>
                              <p:cond delay="4000"/>
                            </p:stCondLst>
                            <p:childTnLst>
                              <p:par>
                                <p:cTn id="33" presetID="47" presetClass="entr" presetSubtype="0" fill="hold" grpId="0" nodeType="after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1000"/>
                                        <p:tgtEl>
                                          <p:spTgt spid="90"/>
                                        </p:tgtEl>
                                      </p:cBhvr>
                                    </p:animEffect>
                                    <p:anim calcmode="lin" valueType="num">
                                      <p:cBhvr>
                                        <p:cTn id="36" dur="1000" fill="hold"/>
                                        <p:tgtEl>
                                          <p:spTgt spid="90"/>
                                        </p:tgtEl>
                                        <p:attrNameLst>
                                          <p:attrName>ppt_x</p:attrName>
                                        </p:attrNameLst>
                                      </p:cBhvr>
                                      <p:tavLst>
                                        <p:tav tm="0">
                                          <p:val>
                                            <p:strVal val="#ppt_x"/>
                                          </p:val>
                                        </p:tav>
                                        <p:tav tm="100000">
                                          <p:val>
                                            <p:strVal val="#ppt_x"/>
                                          </p:val>
                                        </p:tav>
                                      </p:tavLst>
                                    </p:anim>
                                    <p:anim calcmode="lin" valueType="num">
                                      <p:cBhvr>
                                        <p:cTn id="37" dur="1000" fill="hold"/>
                                        <p:tgtEl>
                                          <p:spTgt spid="9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7" presetClass="entr" presetSubtype="0" fill="hold" grpId="0"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1000"/>
                                        <p:tgtEl>
                                          <p:spTgt spid="91"/>
                                        </p:tgtEl>
                                      </p:cBhvr>
                                    </p:animEffect>
                                    <p:anim calcmode="lin" valueType="num">
                                      <p:cBhvr>
                                        <p:cTn id="42" dur="1000" fill="hold"/>
                                        <p:tgtEl>
                                          <p:spTgt spid="91"/>
                                        </p:tgtEl>
                                        <p:attrNameLst>
                                          <p:attrName>ppt_x</p:attrName>
                                        </p:attrNameLst>
                                      </p:cBhvr>
                                      <p:tavLst>
                                        <p:tav tm="0">
                                          <p:val>
                                            <p:strVal val="#ppt_x"/>
                                          </p:val>
                                        </p:tav>
                                        <p:tav tm="100000">
                                          <p:val>
                                            <p:strVal val="#ppt_x"/>
                                          </p:val>
                                        </p:tav>
                                      </p:tavLst>
                                    </p:anim>
                                    <p:anim calcmode="lin" valueType="num">
                                      <p:cBhvr>
                                        <p:cTn id="43" dur="1000" fill="hold"/>
                                        <p:tgtEl>
                                          <p:spTgt spid="9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7" presetClass="entr" presetSubtype="0" fill="hold" grpId="0"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1000"/>
                                        <p:tgtEl>
                                          <p:spTgt spid="93"/>
                                        </p:tgtEl>
                                      </p:cBhvr>
                                    </p:animEffect>
                                    <p:anim calcmode="lin" valueType="num">
                                      <p:cBhvr>
                                        <p:cTn id="48" dur="1000" fill="hold"/>
                                        <p:tgtEl>
                                          <p:spTgt spid="93"/>
                                        </p:tgtEl>
                                        <p:attrNameLst>
                                          <p:attrName>ppt_x</p:attrName>
                                        </p:attrNameLst>
                                      </p:cBhvr>
                                      <p:tavLst>
                                        <p:tav tm="0">
                                          <p:val>
                                            <p:strVal val="#ppt_x"/>
                                          </p:val>
                                        </p:tav>
                                        <p:tav tm="100000">
                                          <p:val>
                                            <p:strVal val="#ppt_x"/>
                                          </p:val>
                                        </p:tav>
                                      </p:tavLst>
                                    </p:anim>
                                    <p:anim calcmode="lin" valueType="num">
                                      <p:cBhvr>
                                        <p:cTn id="49" dur="1000" fill="hold"/>
                                        <p:tgtEl>
                                          <p:spTgt spid="93"/>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47" presetClass="entr" presetSubtype="0"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1000"/>
                                        <p:tgtEl>
                                          <p:spTgt spid="94"/>
                                        </p:tgtEl>
                                      </p:cBhvr>
                                    </p:animEffect>
                                    <p:anim calcmode="lin" valueType="num">
                                      <p:cBhvr>
                                        <p:cTn id="54" dur="1000" fill="hold"/>
                                        <p:tgtEl>
                                          <p:spTgt spid="94"/>
                                        </p:tgtEl>
                                        <p:attrNameLst>
                                          <p:attrName>ppt_x</p:attrName>
                                        </p:attrNameLst>
                                      </p:cBhvr>
                                      <p:tavLst>
                                        <p:tav tm="0">
                                          <p:val>
                                            <p:strVal val="#ppt_x"/>
                                          </p:val>
                                        </p:tav>
                                        <p:tav tm="100000">
                                          <p:val>
                                            <p:strVal val="#ppt_x"/>
                                          </p:val>
                                        </p:tav>
                                      </p:tavLst>
                                    </p:anim>
                                    <p:anim calcmode="lin" valueType="num">
                                      <p:cBhvr>
                                        <p:cTn id="55" dur="1000" fill="hold"/>
                                        <p:tgtEl>
                                          <p:spTgt spid="94"/>
                                        </p:tgtEl>
                                        <p:attrNameLst>
                                          <p:attrName>ppt_y</p:attrName>
                                        </p:attrNameLst>
                                      </p:cBhvr>
                                      <p:tavLst>
                                        <p:tav tm="0">
                                          <p:val>
                                            <p:strVal val="#ppt_y-.1"/>
                                          </p:val>
                                        </p:tav>
                                        <p:tav tm="100000">
                                          <p:val>
                                            <p:strVal val="#ppt_y"/>
                                          </p:val>
                                        </p:tav>
                                      </p:tavLst>
                                    </p:anim>
                                  </p:childTnLst>
                                </p:cTn>
                              </p:par>
                            </p:childTnLst>
                          </p:cTn>
                        </p:par>
                        <p:par>
                          <p:cTn id="56" fill="hold">
                            <p:stCondLst>
                              <p:cond delay="8000"/>
                            </p:stCondLst>
                            <p:childTnLst>
                              <p:par>
                                <p:cTn id="57" presetID="47" presetClass="entr" presetSubtype="0" fill="hold" grpId="0" nodeType="after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1000"/>
                                        <p:tgtEl>
                                          <p:spTgt spid="95"/>
                                        </p:tgtEl>
                                      </p:cBhvr>
                                    </p:animEffect>
                                    <p:anim calcmode="lin" valueType="num">
                                      <p:cBhvr>
                                        <p:cTn id="60" dur="1000" fill="hold"/>
                                        <p:tgtEl>
                                          <p:spTgt spid="95"/>
                                        </p:tgtEl>
                                        <p:attrNameLst>
                                          <p:attrName>ppt_x</p:attrName>
                                        </p:attrNameLst>
                                      </p:cBhvr>
                                      <p:tavLst>
                                        <p:tav tm="0">
                                          <p:val>
                                            <p:strVal val="#ppt_x"/>
                                          </p:val>
                                        </p:tav>
                                        <p:tav tm="100000">
                                          <p:val>
                                            <p:strVal val="#ppt_x"/>
                                          </p:val>
                                        </p:tav>
                                      </p:tavLst>
                                    </p:anim>
                                    <p:anim calcmode="lin" valueType="num">
                                      <p:cBhvr>
                                        <p:cTn id="61" dur="1000" fill="hold"/>
                                        <p:tgtEl>
                                          <p:spTgt spid="95"/>
                                        </p:tgtEl>
                                        <p:attrNameLst>
                                          <p:attrName>ppt_y</p:attrName>
                                        </p:attrNameLst>
                                      </p:cBhvr>
                                      <p:tavLst>
                                        <p:tav tm="0">
                                          <p:val>
                                            <p:strVal val="#ppt_y-.1"/>
                                          </p:val>
                                        </p:tav>
                                        <p:tav tm="100000">
                                          <p:val>
                                            <p:strVal val="#ppt_y"/>
                                          </p:val>
                                        </p:tav>
                                      </p:tavLst>
                                    </p:anim>
                                  </p:childTnLst>
                                </p:cTn>
                              </p:par>
                            </p:childTnLst>
                          </p:cTn>
                        </p:par>
                        <p:par>
                          <p:cTn id="62" fill="hold">
                            <p:stCondLst>
                              <p:cond delay="9000"/>
                            </p:stCondLst>
                            <p:childTnLst>
                              <p:par>
                                <p:cTn id="63" presetID="47" presetClass="entr" presetSubtype="0" fill="hold" grpId="0" nodeType="after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1000"/>
                                        <p:tgtEl>
                                          <p:spTgt spid="96"/>
                                        </p:tgtEl>
                                      </p:cBhvr>
                                    </p:animEffect>
                                    <p:anim calcmode="lin" valueType="num">
                                      <p:cBhvr>
                                        <p:cTn id="66" dur="1000" fill="hold"/>
                                        <p:tgtEl>
                                          <p:spTgt spid="96"/>
                                        </p:tgtEl>
                                        <p:attrNameLst>
                                          <p:attrName>ppt_x</p:attrName>
                                        </p:attrNameLst>
                                      </p:cBhvr>
                                      <p:tavLst>
                                        <p:tav tm="0">
                                          <p:val>
                                            <p:strVal val="#ppt_x"/>
                                          </p:val>
                                        </p:tav>
                                        <p:tav tm="100000">
                                          <p:val>
                                            <p:strVal val="#ppt_x"/>
                                          </p:val>
                                        </p:tav>
                                      </p:tavLst>
                                    </p:anim>
                                    <p:anim calcmode="lin" valueType="num">
                                      <p:cBhvr>
                                        <p:cTn id="67" dur="1000" fill="hold"/>
                                        <p:tgtEl>
                                          <p:spTgt spid="96"/>
                                        </p:tgtEl>
                                        <p:attrNameLst>
                                          <p:attrName>ppt_y</p:attrName>
                                        </p:attrNameLst>
                                      </p:cBhvr>
                                      <p:tavLst>
                                        <p:tav tm="0">
                                          <p:val>
                                            <p:strVal val="#ppt_y-.1"/>
                                          </p:val>
                                        </p:tav>
                                        <p:tav tm="100000">
                                          <p:val>
                                            <p:strVal val="#ppt_y"/>
                                          </p:val>
                                        </p:tav>
                                      </p:tavLst>
                                    </p:anim>
                                  </p:childTnLst>
                                </p:cTn>
                              </p:par>
                            </p:childTnLst>
                          </p:cTn>
                        </p:par>
                        <p:par>
                          <p:cTn id="68" fill="hold">
                            <p:stCondLst>
                              <p:cond delay="10000"/>
                            </p:stCondLst>
                            <p:childTnLst>
                              <p:par>
                                <p:cTn id="69" presetID="47" presetClass="entr" presetSubtype="0" fill="hold" grpId="0"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1000"/>
                                        <p:tgtEl>
                                          <p:spTgt spid="97"/>
                                        </p:tgtEl>
                                      </p:cBhvr>
                                    </p:animEffect>
                                    <p:anim calcmode="lin" valueType="num">
                                      <p:cBhvr>
                                        <p:cTn id="72" dur="1000" fill="hold"/>
                                        <p:tgtEl>
                                          <p:spTgt spid="97"/>
                                        </p:tgtEl>
                                        <p:attrNameLst>
                                          <p:attrName>ppt_x</p:attrName>
                                        </p:attrNameLst>
                                      </p:cBhvr>
                                      <p:tavLst>
                                        <p:tav tm="0">
                                          <p:val>
                                            <p:strVal val="#ppt_x"/>
                                          </p:val>
                                        </p:tav>
                                        <p:tav tm="100000">
                                          <p:val>
                                            <p:strVal val="#ppt_x"/>
                                          </p:val>
                                        </p:tav>
                                      </p:tavLst>
                                    </p:anim>
                                    <p:anim calcmode="lin" valueType="num">
                                      <p:cBhvr>
                                        <p:cTn id="73" dur="1000" fill="hold"/>
                                        <p:tgtEl>
                                          <p:spTgt spid="97"/>
                                        </p:tgtEl>
                                        <p:attrNameLst>
                                          <p:attrName>ppt_y</p:attrName>
                                        </p:attrNameLst>
                                      </p:cBhvr>
                                      <p:tavLst>
                                        <p:tav tm="0">
                                          <p:val>
                                            <p:strVal val="#ppt_y-.1"/>
                                          </p:val>
                                        </p:tav>
                                        <p:tav tm="100000">
                                          <p:val>
                                            <p:strVal val="#ppt_y"/>
                                          </p:val>
                                        </p:tav>
                                      </p:tavLst>
                                    </p:anim>
                                  </p:childTnLst>
                                </p:cTn>
                              </p:par>
                            </p:childTnLst>
                          </p:cTn>
                        </p:par>
                        <p:par>
                          <p:cTn id="74" fill="hold">
                            <p:stCondLst>
                              <p:cond delay="11000"/>
                            </p:stCondLst>
                            <p:childTnLst>
                              <p:par>
                                <p:cTn id="75" presetID="47" presetClass="entr" presetSubtype="0" fill="hold" grpId="0" nodeType="after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1000"/>
                                        <p:tgtEl>
                                          <p:spTgt spid="98"/>
                                        </p:tgtEl>
                                      </p:cBhvr>
                                    </p:animEffect>
                                    <p:anim calcmode="lin" valueType="num">
                                      <p:cBhvr>
                                        <p:cTn id="78" dur="1000" fill="hold"/>
                                        <p:tgtEl>
                                          <p:spTgt spid="98"/>
                                        </p:tgtEl>
                                        <p:attrNameLst>
                                          <p:attrName>ppt_x</p:attrName>
                                        </p:attrNameLst>
                                      </p:cBhvr>
                                      <p:tavLst>
                                        <p:tav tm="0">
                                          <p:val>
                                            <p:strVal val="#ppt_x"/>
                                          </p:val>
                                        </p:tav>
                                        <p:tav tm="100000">
                                          <p:val>
                                            <p:strVal val="#ppt_x"/>
                                          </p:val>
                                        </p:tav>
                                      </p:tavLst>
                                    </p:anim>
                                    <p:anim calcmode="lin" valueType="num">
                                      <p:cBhvr>
                                        <p:cTn id="79" dur="1000" fill="hold"/>
                                        <p:tgtEl>
                                          <p:spTgt spid="98"/>
                                        </p:tgtEl>
                                        <p:attrNameLst>
                                          <p:attrName>ppt_y</p:attrName>
                                        </p:attrNameLst>
                                      </p:cBhvr>
                                      <p:tavLst>
                                        <p:tav tm="0">
                                          <p:val>
                                            <p:strVal val="#ppt_y-.1"/>
                                          </p:val>
                                        </p:tav>
                                        <p:tav tm="100000">
                                          <p:val>
                                            <p:strVal val="#ppt_y"/>
                                          </p:val>
                                        </p:tav>
                                      </p:tavLst>
                                    </p:anim>
                                  </p:childTnLst>
                                </p:cTn>
                              </p:par>
                            </p:childTnLst>
                          </p:cTn>
                        </p:par>
                        <p:par>
                          <p:cTn id="80" fill="hold">
                            <p:stCondLst>
                              <p:cond delay="12000"/>
                            </p:stCondLst>
                            <p:childTnLst>
                              <p:par>
                                <p:cTn id="81" presetID="22" presetClass="entr" presetSubtype="8" fill="hold" grpId="0" nodeType="after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left)">
                                      <p:cBhvr>
                                        <p:cTn id="83" dur="500"/>
                                        <p:tgtEl>
                                          <p:spTgt spid="99"/>
                                        </p:tgtEl>
                                      </p:cBhvr>
                                    </p:animEffect>
                                  </p:childTnLst>
                                </p:cTn>
                              </p:par>
                            </p:childTnLst>
                          </p:cTn>
                        </p:par>
                        <p:par>
                          <p:cTn id="84" fill="hold">
                            <p:stCondLst>
                              <p:cond delay="12500"/>
                            </p:stCondLst>
                            <p:childTnLst>
                              <p:par>
                                <p:cTn id="85" presetID="22" presetClass="entr" presetSubtype="8" fill="hold" grpId="0" nodeType="after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wipe(left)">
                                      <p:cBhvr>
                                        <p:cTn id="87" dur="500"/>
                                        <p:tgtEl>
                                          <p:spTgt spid="100"/>
                                        </p:tgtEl>
                                      </p:cBhvr>
                                    </p:animEffect>
                                  </p:childTnLst>
                                </p:cTn>
                              </p:par>
                            </p:childTnLst>
                          </p:cTn>
                        </p:par>
                        <p:par>
                          <p:cTn id="88" fill="hold">
                            <p:stCondLst>
                              <p:cond delay="13000"/>
                            </p:stCondLst>
                            <p:childTnLst>
                              <p:par>
                                <p:cTn id="89" presetID="22" presetClass="entr" presetSubtype="8" fill="hold" grpId="0" nodeType="afterEffect">
                                  <p:stCondLst>
                                    <p:cond delay="0"/>
                                  </p:stCondLst>
                                  <p:childTnLst>
                                    <p:set>
                                      <p:cBhvr>
                                        <p:cTn id="90" dur="1" fill="hold">
                                          <p:stCondLst>
                                            <p:cond delay="0"/>
                                          </p:stCondLst>
                                        </p:cTn>
                                        <p:tgtEl>
                                          <p:spTgt spid="101"/>
                                        </p:tgtEl>
                                        <p:attrNameLst>
                                          <p:attrName>style.visibility</p:attrName>
                                        </p:attrNameLst>
                                      </p:cBhvr>
                                      <p:to>
                                        <p:strVal val="visible"/>
                                      </p:to>
                                    </p:set>
                                    <p:animEffect transition="in" filter="wipe(left)">
                                      <p:cBhvr>
                                        <p:cTn id="91" dur="500"/>
                                        <p:tgtEl>
                                          <p:spTgt spid="101"/>
                                        </p:tgtEl>
                                      </p:cBhvr>
                                    </p:animEffect>
                                  </p:childTnLst>
                                </p:cTn>
                              </p:par>
                            </p:childTnLst>
                          </p:cTn>
                        </p:par>
                        <p:par>
                          <p:cTn id="92" fill="hold">
                            <p:stCondLst>
                              <p:cond delay="13500"/>
                            </p:stCondLst>
                            <p:childTnLst>
                              <p:par>
                                <p:cTn id="93" presetID="22" presetClass="entr" presetSubtype="8" fill="hold" grpId="0" nodeType="after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ipe(left)">
                                      <p:cBhvr>
                                        <p:cTn id="95" dur="500"/>
                                        <p:tgtEl>
                                          <p:spTgt spid="102"/>
                                        </p:tgtEl>
                                      </p:cBhvr>
                                    </p:animEffect>
                                  </p:childTnLst>
                                </p:cTn>
                              </p:par>
                            </p:childTnLst>
                          </p:cTn>
                        </p:par>
                        <p:par>
                          <p:cTn id="96" fill="hold">
                            <p:stCondLst>
                              <p:cond delay="14000"/>
                            </p:stCondLst>
                            <p:childTnLst>
                              <p:par>
                                <p:cTn id="97" presetID="22" presetClass="entr" presetSubtype="8" fill="hold" grpId="0" nodeType="after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left)">
                                      <p:cBhvr>
                                        <p:cTn id="99" dur="500"/>
                                        <p:tgtEl>
                                          <p:spTgt spid="103"/>
                                        </p:tgtEl>
                                      </p:cBhvr>
                                    </p:animEffect>
                                  </p:childTnLst>
                                </p:cTn>
                              </p:par>
                            </p:childTnLst>
                          </p:cTn>
                        </p:par>
                        <p:par>
                          <p:cTn id="100" fill="hold">
                            <p:stCondLst>
                              <p:cond delay="14500"/>
                            </p:stCondLst>
                            <p:childTnLst>
                              <p:par>
                                <p:cTn id="101" presetID="22" presetClass="entr" presetSubtype="8" fill="hold" grpId="0" nodeType="afterEffect">
                                  <p:stCondLst>
                                    <p:cond delay="0"/>
                                  </p:stCondLst>
                                  <p:childTnLst>
                                    <p:set>
                                      <p:cBhvr>
                                        <p:cTn id="102" dur="1" fill="hold">
                                          <p:stCondLst>
                                            <p:cond delay="0"/>
                                          </p:stCondLst>
                                        </p:cTn>
                                        <p:tgtEl>
                                          <p:spTgt spid="105"/>
                                        </p:tgtEl>
                                        <p:attrNameLst>
                                          <p:attrName>style.visibility</p:attrName>
                                        </p:attrNameLst>
                                      </p:cBhvr>
                                      <p:to>
                                        <p:strVal val="visible"/>
                                      </p:to>
                                    </p:set>
                                    <p:animEffect transition="in" filter="wipe(left)">
                                      <p:cBhvr>
                                        <p:cTn id="103" dur="500"/>
                                        <p:tgtEl>
                                          <p:spTgt spid="105"/>
                                        </p:tgtEl>
                                      </p:cBhvr>
                                    </p:animEffect>
                                  </p:childTnLst>
                                </p:cTn>
                              </p:par>
                            </p:childTnLst>
                          </p:cTn>
                        </p:par>
                        <p:par>
                          <p:cTn id="104" fill="hold">
                            <p:stCondLst>
                              <p:cond delay="15000"/>
                            </p:stCondLst>
                            <p:childTnLst>
                              <p:par>
                                <p:cTn id="105" presetID="22" presetClass="entr" presetSubtype="8"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wipe(left)">
                                      <p:cBhvr>
                                        <p:cTn id="107" dur="500"/>
                                        <p:tgtEl>
                                          <p:spTgt spid="2"/>
                                        </p:tgtEl>
                                      </p:cBhvr>
                                    </p:animEffect>
                                  </p:childTnLst>
                                </p:cTn>
                              </p:par>
                            </p:childTnLst>
                          </p:cTn>
                        </p:par>
                        <p:par>
                          <p:cTn id="108" fill="hold">
                            <p:stCondLst>
                              <p:cond delay="15500"/>
                            </p:stCondLst>
                            <p:childTnLst>
                              <p:par>
                                <p:cTn id="109" presetID="2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wipe(left)">
                                      <p:cBhvr>
                                        <p:cTn id="111" dur="500"/>
                                        <p:tgtEl>
                                          <p:spTgt spid="5"/>
                                        </p:tgtEl>
                                      </p:cBhvr>
                                    </p:animEffect>
                                  </p:childTnLst>
                                </p:cTn>
                              </p:par>
                            </p:childTnLst>
                          </p:cTn>
                        </p:par>
                        <p:par>
                          <p:cTn id="112" fill="hold">
                            <p:stCondLst>
                              <p:cond delay="16000"/>
                            </p:stCondLst>
                            <p:childTnLst>
                              <p:par>
                                <p:cTn id="113" presetID="47" presetClass="entr" presetSubtype="0" fill="hold" grpId="0" nodeType="afterEffect">
                                  <p:stCondLst>
                                    <p:cond delay="0"/>
                                  </p:stCondLst>
                                  <p:childTnLst>
                                    <p:set>
                                      <p:cBhvr>
                                        <p:cTn id="114" dur="1" fill="hold">
                                          <p:stCondLst>
                                            <p:cond delay="0"/>
                                          </p:stCondLst>
                                        </p:cTn>
                                        <p:tgtEl>
                                          <p:spTgt spid="6"/>
                                        </p:tgtEl>
                                        <p:attrNameLst>
                                          <p:attrName>style.visibility</p:attrName>
                                        </p:attrNameLst>
                                      </p:cBhvr>
                                      <p:to>
                                        <p:strVal val="visible"/>
                                      </p:to>
                                    </p:set>
                                    <p:animEffect transition="in" filter="fade">
                                      <p:cBhvr>
                                        <p:cTn id="115" dur="1000"/>
                                        <p:tgtEl>
                                          <p:spTgt spid="6"/>
                                        </p:tgtEl>
                                      </p:cBhvr>
                                    </p:animEffect>
                                    <p:anim calcmode="lin" valueType="num">
                                      <p:cBhvr>
                                        <p:cTn id="116" dur="1000" fill="hold"/>
                                        <p:tgtEl>
                                          <p:spTgt spid="6"/>
                                        </p:tgtEl>
                                        <p:attrNameLst>
                                          <p:attrName>ppt_x</p:attrName>
                                        </p:attrNameLst>
                                      </p:cBhvr>
                                      <p:tavLst>
                                        <p:tav tm="0">
                                          <p:val>
                                            <p:strVal val="#ppt_x"/>
                                          </p:val>
                                        </p:tav>
                                        <p:tav tm="100000">
                                          <p:val>
                                            <p:strVal val="#ppt_x"/>
                                          </p:val>
                                        </p:tav>
                                      </p:tavLst>
                                    </p:anim>
                                    <p:anim calcmode="lin" valueType="num">
                                      <p:cBhvr>
                                        <p:cTn id="117" dur="1000" fill="hold"/>
                                        <p:tgtEl>
                                          <p:spTgt spid="6"/>
                                        </p:tgtEl>
                                        <p:attrNameLst>
                                          <p:attrName>ppt_y</p:attrName>
                                        </p:attrNameLst>
                                      </p:cBhvr>
                                      <p:tavLst>
                                        <p:tav tm="0">
                                          <p:val>
                                            <p:strVal val="#ppt_y-.1"/>
                                          </p:val>
                                        </p:tav>
                                        <p:tav tm="100000">
                                          <p:val>
                                            <p:strVal val="#ppt_y"/>
                                          </p:val>
                                        </p:tav>
                                      </p:tavLst>
                                    </p:anim>
                                  </p:childTnLst>
                                </p:cTn>
                              </p:par>
                            </p:childTnLst>
                          </p:cTn>
                        </p:par>
                        <p:par>
                          <p:cTn id="118" fill="hold">
                            <p:stCondLst>
                              <p:cond delay="17000"/>
                            </p:stCondLst>
                            <p:childTnLst>
                              <p:par>
                                <p:cTn id="119" presetID="22" presetClass="entr" presetSubtype="8" fill="hold" grpId="0" nodeType="after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wipe(left)">
                                      <p:cBhvr>
                                        <p:cTn id="1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60" grpId="0"/>
      <p:bldP spid="84" grpId="0"/>
      <p:bldP spid="85" grpId="0"/>
      <p:bldP spid="90" grpId="0" bldLvl="0" animBg="1"/>
      <p:bldP spid="91" grpId="0" bldLvl="0" animBg="1"/>
      <p:bldP spid="93" grpId="0" animBg="1"/>
      <p:bldP spid="94" grpId="0" bldLvl="0" animBg="1"/>
      <p:bldP spid="95" grpId="0" bldLvl="0" animBg="1"/>
      <p:bldP spid="96" grpId="0" bldLvl="0" animBg="1"/>
      <p:bldP spid="97" grpId="0" bldLvl="0" animBg="1"/>
      <p:bldP spid="98" grpId="0" bldLvl="0" animBg="1"/>
      <p:bldP spid="99" grpId="0"/>
      <p:bldP spid="100" grpId="0"/>
      <p:bldP spid="101" grpId="0"/>
      <p:bldP spid="102" grpId="0"/>
      <p:bldP spid="103" grpId="0"/>
      <p:bldP spid="105" grpId="0"/>
      <p:bldP spid="2" grpId="0"/>
      <p:bldP spid="5" grpId="0"/>
      <p:bldP spid="6" grpId="0" bldLvl="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652780" y="1085850"/>
            <a:ext cx="4827270" cy="3689985"/>
          </a:xfrm>
          <a:prstGeom prst="rect">
            <a:avLst/>
          </a:prstGeom>
        </p:spPr>
      </p:pic>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8" name="直接连接符 167"/>
          <p:cNvCxnSpPr>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5734050" y="98425"/>
            <a:ext cx="5939790" cy="6444615"/>
          </a:xfrm>
          <a:prstGeom prst="rect">
            <a:avLst/>
          </a:prstGeom>
        </p:spPr>
      </p:pic>
      <p:sp>
        <p:nvSpPr>
          <p:cNvPr id="2" name="文本框 1"/>
          <p:cNvSpPr txBox="1"/>
          <p:nvPr/>
        </p:nvSpPr>
        <p:spPr>
          <a:xfrm>
            <a:off x="626745" y="287655"/>
            <a:ext cx="2480310" cy="645160"/>
          </a:xfrm>
          <a:prstGeom prst="rect">
            <a:avLst/>
          </a:prstGeom>
          <a:noFill/>
        </p:spPr>
        <p:txBody>
          <a:bodyPr wrap="none" rtlCol="0">
            <a:spAutoFit/>
          </a:bodyPr>
          <a:p>
            <a:r>
              <a:rPr lang="zh-CN" altLang="en-US" sz="3600" b="1">
                <a:latin typeface="宋体" panose="02010600030101010101" pitchFamily="2" charset="-122"/>
                <a:ea typeface="宋体" panose="02010600030101010101" pitchFamily="2" charset="-122"/>
              </a:rPr>
              <a:t>整体布局</a:t>
            </a:r>
            <a:r>
              <a:rPr lang="en-US" altLang="zh-CN" sz="3600" b="1">
                <a:latin typeface="宋体" panose="02010600030101010101" pitchFamily="2" charset="-122"/>
                <a:ea typeface="宋体" panose="02010600030101010101" pitchFamily="2" charset="-122"/>
              </a:rPr>
              <a:t>&gt;&gt;</a:t>
            </a:r>
            <a:endParaRPr lang="en-US" altLang="zh-CN" sz="3600" b="1">
              <a:latin typeface="宋体" panose="02010600030101010101" pitchFamily="2" charset="-122"/>
              <a:ea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主讲人：曹成成</a:t>
            </a:r>
            <a:endParaRPr lang="zh-CN" altLang="en-US"/>
          </a:p>
        </p:txBody>
      </p:sp>
      <p:pic>
        <p:nvPicPr>
          <p:cNvPr id="3" name="图片 2"/>
          <p:cNvPicPr>
            <a:picLocks noChangeAspect="1"/>
          </p:cNvPicPr>
          <p:nvPr/>
        </p:nvPicPr>
        <p:blipFill>
          <a:blip r:embed="rId1"/>
          <a:srcRect r="6446"/>
          <a:stretch>
            <a:fillRect/>
          </a:stretch>
        </p:blipFill>
        <p:spPr>
          <a:xfrm>
            <a:off x="427355" y="815340"/>
            <a:ext cx="5446395" cy="5913120"/>
          </a:xfrm>
          <a:prstGeom prst="rect">
            <a:avLst/>
          </a:prstGeom>
        </p:spPr>
      </p:pic>
      <p:pic>
        <p:nvPicPr>
          <p:cNvPr id="5" name="图片 4"/>
          <p:cNvPicPr>
            <a:picLocks noChangeAspect="1"/>
          </p:cNvPicPr>
          <p:nvPr/>
        </p:nvPicPr>
        <p:blipFill>
          <a:blip r:embed="rId2"/>
          <a:stretch>
            <a:fillRect/>
          </a:stretch>
        </p:blipFill>
        <p:spPr>
          <a:xfrm>
            <a:off x="6218555" y="751205"/>
            <a:ext cx="5547360" cy="5977255"/>
          </a:xfrm>
          <a:prstGeom prst="rect">
            <a:avLst/>
          </a:prstGeo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2" name="图片 1"/>
          <p:cNvPicPr>
            <a:picLocks noChangeAspect="1"/>
          </p:cNvPicPr>
          <p:nvPr/>
        </p:nvPicPr>
        <p:blipFill>
          <a:blip r:embed="rId1"/>
          <a:stretch>
            <a:fillRect/>
          </a:stretch>
        </p:blipFill>
        <p:spPr>
          <a:xfrm>
            <a:off x="2644775" y="321945"/>
            <a:ext cx="8979535" cy="6250940"/>
          </a:xfrm>
          <a:prstGeom prst="rect">
            <a:avLst/>
          </a:prstGeom>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2" name="图片 1"/>
          <p:cNvPicPr>
            <a:picLocks noChangeAspect="1"/>
          </p:cNvPicPr>
          <p:nvPr/>
        </p:nvPicPr>
        <p:blipFill>
          <a:blip r:embed="rId1"/>
          <a:srcRect l="-169" r="7591"/>
          <a:stretch>
            <a:fillRect/>
          </a:stretch>
        </p:blipFill>
        <p:spPr>
          <a:xfrm>
            <a:off x="283845" y="152400"/>
            <a:ext cx="5560695" cy="6483350"/>
          </a:xfrm>
          <a:prstGeom prst="rect">
            <a:avLst/>
          </a:prstGeom>
        </p:spPr>
      </p:pic>
      <p:pic>
        <p:nvPicPr>
          <p:cNvPr id="3" name="图片 2"/>
          <p:cNvPicPr>
            <a:picLocks noChangeAspect="1"/>
          </p:cNvPicPr>
          <p:nvPr/>
        </p:nvPicPr>
        <p:blipFill>
          <a:blip r:embed="rId2"/>
          <a:stretch>
            <a:fillRect/>
          </a:stretch>
        </p:blipFill>
        <p:spPr>
          <a:xfrm>
            <a:off x="5983605" y="224790"/>
            <a:ext cx="6040755" cy="6213475"/>
          </a:xfrm>
          <a:prstGeom prst="rect">
            <a:avLst/>
          </a:prstGeo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5" name="直接连接符 94"/>
          <p:cNvCxnSpPr/>
          <p:nvPr/>
        </p:nvCxnSpPr>
        <p:spPr>
          <a:xfrm rot="4922515" flipH="1" flipV="1">
            <a:off x="6147399" y="2129306"/>
            <a:ext cx="85116" cy="810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endCxn id="104" idx="0"/>
          </p:cNvCxnSpPr>
          <p:nvPr/>
        </p:nvCxnSpPr>
        <p:spPr>
          <a:xfrm rot="4922515" flipH="1">
            <a:off x="6953263" y="2271575"/>
            <a:ext cx="601612" cy="8737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endCxn id="108" idx="7"/>
          </p:cNvCxnSpPr>
          <p:nvPr/>
        </p:nvCxnSpPr>
        <p:spPr>
          <a:xfrm flipH="1" flipV="1">
            <a:off x="6041099" y="3869885"/>
            <a:ext cx="1396993" cy="1834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4922515" flipH="1">
            <a:off x="6179894" y="2951639"/>
            <a:ext cx="1737014" cy="6690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08" idx="1"/>
          </p:cNvCxnSpPr>
          <p:nvPr/>
        </p:nvCxnSpPr>
        <p:spPr>
          <a:xfrm flipH="1">
            <a:off x="6021989" y="2509979"/>
            <a:ext cx="652903" cy="1223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rot="4922515">
            <a:off x="6554538" y="2373536"/>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4922515">
            <a:off x="7633021" y="2915324"/>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a:stCxn id="106" idx="5"/>
          </p:cNvCxnSpPr>
          <p:nvPr/>
        </p:nvCxnSpPr>
        <p:spPr>
          <a:xfrm flipH="1">
            <a:off x="7536174" y="3077297"/>
            <a:ext cx="132661" cy="10694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rot="4922515">
            <a:off x="5865591" y="3713487"/>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p:nvPr/>
        </p:nvCxnSpPr>
        <p:spPr>
          <a:xfrm rot="4922515" flipH="1">
            <a:off x="5332807" y="3240249"/>
            <a:ext cx="1065825" cy="19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4922515" flipH="1" flipV="1">
            <a:off x="4834389" y="2222446"/>
            <a:ext cx="432581" cy="14659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4922515" flipV="1">
            <a:off x="4846537" y="2899019"/>
            <a:ext cx="720969" cy="13634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rot="4922515">
            <a:off x="4365666" y="3142979"/>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rot="4922515">
            <a:off x="7315672" y="3976260"/>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4922515">
            <a:off x="5568952" y="2476633"/>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790">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2" name="图片 1"/>
          <p:cNvPicPr>
            <a:picLocks noChangeAspect="1"/>
          </p:cNvPicPr>
          <p:nvPr/>
        </p:nvPicPr>
        <p:blipFill>
          <a:blip r:embed="rId1"/>
          <a:stretch>
            <a:fillRect/>
          </a:stretch>
        </p:blipFill>
        <p:spPr>
          <a:xfrm>
            <a:off x="186055" y="133985"/>
            <a:ext cx="7356475" cy="4135120"/>
          </a:xfrm>
          <a:prstGeom prst="rect">
            <a:avLst/>
          </a:prstGeom>
        </p:spPr>
      </p:pic>
      <p:pic>
        <p:nvPicPr>
          <p:cNvPr id="3" name="图片 2"/>
          <p:cNvPicPr>
            <a:picLocks noChangeAspect="1"/>
          </p:cNvPicPr>
          <p:nvPr/>
        </p:nvPicPr>
        <p:blipFill>
          <a:blip r:embed="rId2"/>
          <a:stretch>
            <a:fillRect/>
          </a:stretch>
        </p:blipFill>
        <p:spPr>
          <a:xfrm>
            <a:off x="5739765" y="4330065"/>
            <a:ext cx="6026150" cy="2510155"/>
          </a:xfrm>
          <a:prstGeom prst="rect">
            <a:avLst/>
          </a:prstGeom>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5" name="图片 4"/>
          <p:cNvPicPr>
            <a:picLocks noChangeAspect="1"/>
          </p:cNvPicPr>
          <p:nvPr/>
        </p:nvPicPr>
        <p:blipFill>
          <a:blip r:embed="rId1"/>
          <a:stretch>
            <a:fillRect/>
          </a:stretch>
        </p:blipFill>
        <p:spPr>
          <a:xfrm>
            <a:off x="241935" y="91440"/>
            <a:ext cx="8483600" cy="6798310"/>
          </a:xfrm>
          <a:prstGeom prst="rect">
            <a:avLst/>
          </a:prstGeom>
        </p:spPr>
      </p:pic>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79424" y="1746276"/>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554480" cy="368300"/>
          </a:xfrm>
          <a:prstGeom prst="rect">
            <a:avLst/>
          </a:prstGeom>
          <a:noFill/>
        </p:spPr>
        <p:txBody>
          <a:bodyPr wrap="none" rtlCol="0">
            <a:spAutoFit/>
          </a:bodyPr>
          <a:p>
            <a:r>
              <a:rPr lang="zh-CN" altLang="en-US"/>
              <a:t>主讲人：郑洋</a:t>
            </a:r>
            <a:endParaRPr lang="zh-CN" altLang="en-US"/>
          </a:p>
        </p:txBody>
      </p:sp>
      <p:pic>
        <p:nvPicPr>
          <p:cNvPr id="2" name="图片 1"/>
          <p:cNvPicPr>
            <a:picLocks noChangeAspect="1"/>
          </p:cNvPicPr>
          <p:nvPr/>
        </p:nvPicPr>
        <p:blipFill>
          <a:blip r:embed="rId1"/>
          <a:srcRect t="11596"/>
          <a:stretch>
            <a:fillRect/>
          </a:stretch>
        </p:blipFill>
        <p:spPr>
          <a:xfrm>
            <a:off x="340360" y="815340"/>
            <a:ext cx="11096625" cy="5872480"/>
          </a:xfrm>
          <a:prstGeom prst="rect">
            <a:avLst/>
          </a:prstGeom>
        </p:spPr>
      </p:pic>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主讲人：曹成成</a:t>
            </a:r>
            <a:endParaRPr lang="zh-CN" altLang="en-US"/>
          </a:p>
        </p:txBody>
      </p:sp>
      <p:pic>
        <p:nvPicPr>
          <p:cNvPr id="2" name="图片 1"/>
          <p:cNvPicPr>
            <a:picLocks noChangeAspect="1"/>
          </p:cNvPicPr>
          <p:nvPr/>
        </p:nvPicPr>
        <p:blipFill>
          <a:blip r:embed="rId1"/>
          <a:stretch>
            <a:fillRect/>
          </a:stretch>
        </p:blipFill>
        <p:spPr>
          <a:xfrm>
            <a:off x="1394460" y="664210"/>
            <a:ext cx="9927590" cy="5673090"/>
          </a:xfrm>
          <a:prstGeom prst="rect">
            <a:avLst/>
          </a:prstGeom>
        </p:spPr>
      </p:pic>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79424" y="1746276"/>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主讲人：夏诗怡</a:t>
            </a:r>
            <a:endParaRPr lang="zh-CN" altLang="en-US"/>
          </a:p>
        </p:txBody>
      </p:sp>
      <p:pic>
        <p:nvPicPr>
          <p:cNvPr id="3" name="图片 2"/>
          <p:cNvPicPr>
            <a:picLocks noChangeAspect="1"/>
          </p:cNvPicPr>
          <p:nvPr/>
        </p:nvPicPr>
        <p:blipFill>
          <a:blip r:embed="rId1"/>
          <a:srcRect r="10129"/>
          <a:stretch>
            <a:fillRect/>
          </a:stretch>
        </p:blipFill>
        <p:spPr>
          <a:xfrm>
            <a:off x="294005" y="665480"/>
            <a:ext cx="6812280" cy="6009005"/>
          </a:xfrm>
          <a:prstGeom prst="rect">
            <a:avLst/>
          </a:prstGeom>
        </p:spPr>
      </p:pic>
      <p:pic>
        <p:nvPicPr>
          <p:cNvPr id="6" name="图片 5"/>
          <p:cNvPicPr>
            <a:picLocks noChangeAspect="1"/>
          </p:cNvPicPr>
          <p:nvPr/>
        </p:nvPicPr>
        <p:blipFill>
          <a:blip r:embed="rId2"/>
          <a:srcRect l="4428" r="22437"/>
          <a:stretch>
            <a:fillRect/>
          </a:stretch>
        </p:blipFill>
        <p:spPr>
          <a:xfrm>
            <a:off x="7176770" y="412115"/>
            <a:ext cx="4854575" cy="6386830"/>
          </a:xfrm>
          <a:prstGeom prst="rect">
            <a:avLst/>
          </a:prstGeo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5" name="图片 4"/>
          <p:cNvPicPr>
            <a:picLocks noChangeAspect="1"/>
          </p:cNvPicPr>
          <p:nvPr/>
        </p:nvPicPr>
        <p:blipFill>
          <a:blip r:embed="rId1"/>
          <a:srcRect b="52347"/>
          <a:stretch>
            <a:fillRect/>
          </a:stretch>
        </p:blipFill>
        <p:spPr>
          <a:xfrm>
            <a:off x="1148715" y="664845"/>
            <a:ext cx="9454515" cy="5896610"/>
          </a:xfrm>
          <a:prstGeom prst="rect">
            <a:avLst/>
          </a:prstGeom>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主讲人：刘一经</a:t>
            </a:r>
            <a:endParaRPr lang="zh-CN" altLang="en-US"/>
          </a:p>
        </p:txBody>
      </p:sp>
      <p:pic>
        <p:nvPicPr>
          <p:cNvPr id="2" name="图片 1"/>
          <p:cNvPicPr>
            <a:picLocks noChangeAspect="1"/>
          </p:cNvPicPr>
          <p:nvPr/>
        </p:nvPicPr>
        <p:blipFill>
          <a:blip r:embed="rId1"/>
          <a:srcRect t="45099"/>
          <a:stretch>
            <a:fillRect/>
          </a:stretch>
        </p:blipFill>
        <p:spPr>
          <a:xfrm>
            <a:off x="2698115" y="6985"/>
            <a:ext cx="9137650" cy="6565900"/>
          </a:xfrm>
          <a:prstGeom prst="rect">
            <a:avLst/>
          </a:prstGeom>
        </p:spPr>
      </p:pic>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615" y="1320988"/>
            <a:ext cx="458470" cy="1358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23" y="926551"/>
            <a:ext cx="121920" cy="450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6297"/>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988"/>
            <a:ext cx="875030" cy="1917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260" y="926551"/>
            <a:ext cx="434975" cy="5302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65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1235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554480" cy="368300"/>
          </a:xfrm>
          <a:prstGeom prst="rect">
            <a:avLst/>
          </a:prstGeom>
          <a:noFill/>
        </p:spPr>
        <p:txBody>
          <a:bodyPr wrap="none" rtlCol="0">
            <a:spAutoFit/>
          </a:bodyPr>
          <a:p>
            <a:r>
              <a:rPr lang="zh-CN" altLang="en-US"/>
              <a:t>主讲人：郑洋</a:t>
            </a:r>
            <a:endParaRPr lang="zh-CN" altLang="en-US"/>
          </a:p>
        </p:txBody>
      </p:sp>
      <p:pic>
        <p:nvPicPr>
          <p:cNvPr id="2" name="图片 1"/>
          <p:cNvPicPr>
            <a:picLocks noChangeAspect="1"/>
          </p:cNvPicPr>
          <p:nvPr/>
        </p:nvPicPr>
        <p:blipFill>
          <a:blip r:embed="rId1"/>
          <a:stretch>
            <a:fillRect/>
          </a:stretch>
        </p:blipFill>
        <p:spPr>
          <a:xfrm>
            <a:off x="2672080" y="91440"/>
            <a:ext cx="7238365" cy="7698105"/>
          </a:xfrm>
          <a:prstGeom prst="rect">
            <a:avLst/>
          </a:prstGeo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主讲人：李筱婷</a:t>
            </a:r>
            <a:endParaRPr lang="zh-CN" altLang="en-US"/>
          </a:p>
        </p:txBody>
      </p:sp>
      <p:pic>
        <p:nvPicPr>
          <p:cNvPr id="2" name="图片 1"/>
          <p:cNvPicPr>
            <a:picLocks noChangeAspect="1"/>
          </p:cNvPicPr>
          <p:nvPr/>
        </p:nvPicPr>
        <p:blipFill>
          <a:blip r:embed="rId1"/>
          <a:stretch>
            <a:fillRect/>
          </a:stretch>
        </p:blipFill>
        <p:spPr>
          <a:xfrm>
            <a:off x="271145" y="874395"/>
            <a:ext cx="11564620" cy="5338445"/>
          </a:xfrm>
          <a:prstGeom prst="rect">
            <a:avLst/>
          </a:prstGeom>
        </p:spPr>
      </p:pic>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主讲人：李筱婷</a:t>
            </a:r>
            <a:endParaRPr lang="zh-CN" altLang="en-US"/>
          </a:p>
        </p:txBody>
      </p:sp>
      <p:pic>
        <p:nvPicPr>
          <p:cNvPr id="3" name="图片 2"/>
          <p:cNvPicPr>
            <a:picLocks noChangeAspect="1"/>
          </p:cNvPicPr>
          <p:nvPr/>
        </p:nvPicPr>
        <p:blipFill>
          <a:blip r:embed="rId1"/>
          <a:stretch>
            <a:fillRect/>
          </a:stretch>
        </p:blipFill>
        <p:spPr>
          <a:xfrm>
            <a:off x="2596515" y="296545"/>
            <a:ext cx="8209915" cy="847725"/>
          </a:xfrm>
          <a:prstGeom prst="rect">
            <a:avLst/>
          </a:prstGeom>
        </p:spPr>
      </p:pic>
      <p:pic>
        <p:nvPicPr>
          <p:cNvPr id="8" name="图片 7"/>
          <p:cNvPicPr>
            <a:picLocks noChangeAspect="1"/>
          </p:cNvPicPr>
          <p:nvPr/>
        </p:nvPicPr>
        <p:blipFill>
          <a:blip r:embed="rId2"/>
          <a:stretch>
            <a:fillRect/>
          </a:stretch>
        </p:blipFill>
        <p:spPr>
          <a:xfrm>
            <a:off x="862330" y="1409065"/>
            <a:ext cx="7551420" cy="535686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5" name="直接连接符 94"/>
          <p:cNvCxnSpPr/>
          <p:nvPr/>
        </p:nvCxnSpPr>
        <p:spPr>
          <a:xfrm rot="4922515" flipH="1" flipV="1">
            <a:off x="5594949" y="1634006"/>
            <a:ext cx="85116" cy="8109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6" idx="5"/>
          </p:cNvCxnSpPr>
          <p:nvPr/>
        </p:nvCxnSpPr>
        <p:spPr>
          <a:xfrm rot="4922515">
            <a:off x="6295384" y="4253716"/>
            <a:ext cx="391358" cy="8866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4922515" flipH="1">
            <a:off x="5626630" y="3140353"/>
            <a:ext cx="1151222" cy="1337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4922515">
            <a:off x="6617454" y="3912576"/>
            <a:ext cx="788702" cy="452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endCxn id="104" idx="0"/>
          </p:cNvCxnSpPr>
          <p:nvPr/>
        </p:nvCxnSpPr>
        <p:spPr>
          <a:xfrm rot="4922515" flipH="1">
            <a:off x="6400813" y="1776275"/>
            <a:ext cx="601612" cy="8737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4922515" flipH="1">
            <a:off x="6029409" y="2813151"/>
            <a:ext cx="384455" cy="12871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4922515" flipH="1">
            <a:off x="5627444" y="2456339"/>
            <a:ext cx="1737014" cy="6690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4922515">
            <a:off x="5157673" y="2205666"/>
            <a:ext cx="1184311" cy="9180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rot="4922515">
            <a:off x="6002088" y="1878236"/>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rot="4922515">
            <a:off x="6769102" y="3410083"/>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rot="4922515">
            <a:off x="5353370" y="3232823"/>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a:endCxn id="105" idx="1"/>
          </p:cNvCxnSpPr>
          <p:nvPr/>
        </p:nvCxnSpPr>
        <p:spPr>
          <a:xfrm rot="4922515">
            <a:off x="6610816" y="2831699"/>
            <a:ext cx="941849" cy="2526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rot="4922515">
            <a:off x="7027641" y="2367286"/>
            <a:ext cx="195205" cy="19520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p:cNvCxnSpPr>
            <a:endCxn id="106" idx="5"/>
          </p:cNvCxnSpPr>
          <p:nvPr/>
        </p:nvCxnSpPr>
        <p:spPr>
          <a:xfrm rot="4922515" flipH="1">
            <a:off x="4913962" y="3941072"/>
            <a:ext cx="1619343" cy="4490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108" idx="7"/>
          </p:cNvCxnSpPr>
          <p:nvPr/>
        </p:nvCxnSpPr>
        <p:spPr>
          <a:xfrm>
            <a:off x="7203149" y="2523684"/>
            <a:ext cx="1076232" cy="1033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05" idx="0"/>
          </p:cNvCxnSpPr>
          <p:nvPr/>
        </p:nvCxnSpPr>
        <p:spPr>
          <a:xfrm>
            <a:off x="7083013" y="3545963"/>
            <a:ext cx="1220167" cy="80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4922515" flipH="1" flipV="1">
            <a:off x="7326433" y="3284503"/>
            <a:ext cx="611661" cy="13442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4922515">
            <a:off x="8156502" y="3496142"/>
            <a:ext cx="180150" cy="18015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4922515">
            <a:off x="6014072" y="4864027"/>
            <a:ext cx="220134" cy="2201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rot="4922515">
            <a:off x="6858051" y="4238405"/>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p:cNvCxnSpPr>
            <a:stCxn id="106" idx="3"/>
          </p:cNvCxnSpPr>
          <p:nvPr/>
        </p:nvCxnSpPr>
        <p:spPr>
          <a:xfrm rot="4922515" flipH="1">
            <a:off x="4754957" y="2732248"/>
            <a:ext cx="1065825" cy="19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4922515" flipH="1" flipV="1">
            <a:off x="4281939" y="1727146"/>
            <a:ext cx="432581" cy="14659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endCxn id="106" idx="4"/>
          </p:cNvCxnSpPr>
          <p:nvPr/>
        </p:nvCxnSpPr>
        <p:spPr>
          <a:xfrm rot="4922515" flipV="1">
            <a:off x="4268687" y="2391018"/>
            <a:ext cx="720969" cy="13634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4922515" flipH="1" flipV="1">
            <a:off x="4639346" y="3398107"/>
            <a:ext cx="745001" cy="7710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4922515" flipV="1">
            <a:off x="4885938" y="3998661"/>
            <a:ext cx="937259" cy="12212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4922515" flipH="1">
            <a:off x="3610919" y="3274483"/>
            <a:ext cx="1441937" cy="5046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rot="4922515">
            <a:off x="4937167" y="2076179"/>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rot="4922515">
            <a:off x="3848571" y="2680860"/>
            <a:ext cx="226310" cy="22631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rot="4922515">
            <a:off x="4521202" y="4076831"/>
            <a:ext cx="315430" cy="31543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advTm="790">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80254" y="21718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96569" y="174818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51058" y="21840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主讲人：李筱婷</a:t>
            </a:r>
            <a:endParaRPr lang="zh-CN" altLang="en-US"/>
          </a:p>
        </p:txBody>
      </p:sp>
      <p:pic>
        <p:nvPicPr>
          <p:cNvPr id="3" name="图片 2"/>
          <p:cNvPicPr>
            <a:picLocks noChangeAspect="1"/>
          </p:cNvPicPr>
          <p:nvPr/>
        </p:nvPicPr>
        <p:blipFill>
          <a:blip r:embed="rId1"/>
          <a:stretch>
            <a:fillRect/>
          </a:stretch>
        </p:blipFill>
        <p:spPr>
          <a:xfrm>
            <a:off x="7080250" y="91440"/>
            <a:ext cx="4755515" cy="6574155"/>
          </a:xfrm>
          <a:prstGeom prst="rect">
            <a:avLst/>
          </a:prstGeom>
        </p:spPr>
      </p:pic>
      <p:pic>
        <p:nvPicPr>
          <p:cNvPr id="6" name="图片 5"/>
          <p:cNvPicPr>
            <a:picLocks noChangeAspect="1"/>
          </p:cNvPicPr>
          <p:nvPr/>
        </p:nvPicPr>
        <p:blipFill>
          <a:blip r:embed="rId2"/>
          <a:stretch>
            <a:fillRect/>
          </a:stretch>
        </p:blipFill>
        <p:spPr>
          <a:xfrm>
            <a:off x="454660" y="91440"/>
            <a:ext cx="6021070" cy="6768465"/>
          </a:xfrm>
          <a:prstGeom prst="rect">
            <a:avLst/>
          </a:prstGeom>
        </p:spPr>
      </p:pic>
      <p:pic>
        <p:nvPicPr>
          <p:cNvPr id="7" name="图片 6"/>
          <p:cNvPicPr>
            <a:picLocks noChangeAspect="1"/>
          </p:cNvPicPr>
          <p:nvPr/>
        </p:nvPicPr>
        <p:blipFill>
          <a:blip r:embed="rId3"/>
          <a:stretch>
            <a:fillRect/>
          </a:stretch>
        </p:blipFill>
        <p:spPr>
          <a:xfrm>
            <a:off x="257175" y="4550410"/>
            <a:ext cx="8074660" cy="2228215"/>
          </a:xfrm>
          <a:prstGeom prst="rect">
            <a:avLst/>
          </a:prstGeom>
        </p:spPr>
      </p:pic>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79424" y="1746276"/>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 y="296545"/>
            <a:ext cx="1783080" cy="368300"/>
          </a:xfrm>
          <a:prstGeom prst="rect">
            <a:avLst/>
          </a:prstGeom>
          <a:noFill/>
        </p:spPr>
        <p:txBody>
          <a:bodyPr wrap="none" rtlCol="0">
            <a:spAutoFit/>
          </a:bodyPr>
          <a:p>
            <a:r>
              <a:rPr lang="zh-CN" altLang="en-US"/>
              <a:t>主讲人：夏诗怡</a:t>
            </a:r>
            <a:endParaRPr lang="zh-CN" altLang="en-US"/>
          </a:p>
        </p:txBody>
      </p:sp>
      <p:pic>
        <p:nvPicPr>
          <p:cNvPr id="2" name="图片 1"/>
          <p:cNvPicPr>
            <a:picLocks noChangeAspect="1"/>
          </p:cNvPicPr>
          <p:nvPr/>
        </p:nvPicPr>
        <p:blipFill>
          <a:blip r:embed="rId1"/>
          <a:srcRect t="1081"/>
          <a:stretch>
            <a:fillRect/>
          </a:stretch>
        </p:blipFill>
        <p:spPr>
          <a:xfrm>
            <a:off x="241935" y="746125"/>
            <a:ext cx="5191760" cy="6043295"/>
          </a:xfrm>
          <a:prstGeom prst="rect">
            <a:avLst/>
          </a:prstGeom>
        </p:spPr>
      </p:pic>
      <p:pic>
        <p:nvPicPr>
          <p:cNvPr id="5" name="图片 4"/>
          <p:cNvPicPr>
            <a:picLocks noChangeAspect="1"/>
          </p:cNvPicPr>
          <p:nvPr/>
        </p:nvPicPr>
        <p:blipFill>
          <a:blip r:embed="rId2"/>
          <a:srcRect b="2372"/>
          <a:stretch>
            <a:fillRect/>
          </a:stretch>
        </p:blipFill>
        <p:spPr>
          <a:xfrm>
            <a:off x="5897880" y="560705"/>
            <a:ext cx="5868035" cy="6089650"/>
          </a:xfrm>
          <a:prstGeom prst="rect">
            <a:avLst/>
          </a:prstGeom>
        </p:spPr>
      </p:pic>
      <p:pic>
        <p:nvPicPr>
          <p:cNvPr id="3" name="图片 2"/>
          <p:cNvPicPr>
            <a:picLocks noChangeAspect="1"/>
          </p:cNvPicPr>
          <p:nvPr/>
        </p:nvPicPr>
        <p:blipFill>
          <a:blip r:embed="rId3"/>
          <a:srcRect r="44178" b="41092"/>
          <a:stretch>
            <a:fillRect/>
          </a:stretch>
        </p:blipFill>
        <p:spPr>
          <a:xfrm>
            <a:off x="1036320" y="941705"/>
            <a:ext cx="9999980" cy="545528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4</a:t>
            </a:r>
            <a:endParaRPr lang="zh-CN" altLang="en-US" sz="12000" dirty="0">
              <a:latin typeface="24 LED" panose="020B0603050302020204" pitchFamily="34" charset="0"/>
            </a:endParaRPr>
          </a:p>
        </p:txBody>
      </p:sp>
      <p:sp>
        <p:nvSpPr>
          <p:cNvPr id="125" name="文本框 124"/>
          <p:cNvSpPr txBox="1"/>
          <p:nvPr/>
        </p:nvSpPr>
        <p:spPr>
          <a:xfrm>
            <a:off x="10390413" y="641521"/>
            <a:ext cx="1106170" cy="4663440"/>
          </a:xfrm>
          <a:prstGeom prst="rect">
            <a:avLst/>
          </a:prstGeom>
          <a:noFill/>
        </p:spPr>
        <p:txBody>
          <a:bodyPr vert="eaVert" wrap="none" rtlCol="0">
            <a:spAutoFit/>
          </a:bodyPr>
          <a:p>
            <a:r>
              <a:rPr lang="zh-CN" altLang="en-US" sz="6000" dirty="0">
                <a:latin typeface="新宋体" panose="02010609030101010101" pitchFamily="49" charset="-122"/>
                <a:ea typeface="新宋体" panose="02010609030101010101" pitchFamily="49" charset="-122"/>
              </a:rPr>
              <a:t>运行结果展示</a:t>
            </a:r>
            <a:endParaRPr lang="zh-CN" altLang="en-US" sz="6000" dirty="0">
              <a:latin typeface="新宋体" panose="02010609030101010101" pitchFamily="49" charset="-122"/>
              <a:ea typeface="新宋体" panose="02010609030101010101" pitchFamily="49" charset="-122"/>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94615" y="116840"/>
            <a:ext cx="12059285" cy="6301105"/>
          </a:xfrm>
          <a:prstGeom prst="rect">
            <a:avLst/>
          </a:prstGeom>
        </p:spPr>
      </p:pic>
      <p:sp>
        <p:nvSpPr>
          <p:cNvPr id="5" name="文本框 4"/>
          <p:cNvSpPr txBox="1"/>
          <p:nvPr/>
        </p:nvSpPr>
        <p:spPr>
          <a:xfrm>
            <a:off x="1165860" y="1259840"/>
            <a:ext cx="1649730" cy="398780"/>
          </a:xfrm>
          <a:prstGeom prst="rect">
            <a:avLst/>
          </a:prstGeom>
          <a:noFill/>
        </p:spPr>
        <p:txBody>
          <a:bodyPr wrap="none" rtlCol="0">
            <a:spAutoFit/>
          </a:bodyPr>
          <a:p>
            <a:r>
              <a:rPr lang="zh-CN" altLang="en-US" sz="2000">
                <a:solidFill>
                  <a:srgbClr val="FF0000"/>
                </a:solidFill>
              </a:rPr>
              <a:t>不满</a:t>
            </a:r>
            <a:r>
              <a:rPr lang="en-US" altLang="zh-CN" sz="2000">
                <a:solidFill>
                  <a:srgbClr val="FF0000"/>
                </a:solidFill>
              </a:rPr>
              <a:t>10000</a:t>
            </a:r>
            <a:r>
              <a:rPr lang="zh-CN" altLang="en-US" sz="2000">
                <a:solidFill>
                  <a:srgbClr val="FF0000"/>
                </a:solidFill>
              </a:rPr>
              <a:t>分</a:t>
            </a:r>
            <a:endParaRPr lang="zh-CN" altLang="en-US" sz="2000">
              <a:solidFill>
                <a:srgbClr val="FF0000"/>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31445" y="173990"/>
            <a:ext cx="12052935" cy="6297930"/>
          </a:xfrm>
          <a:prstGeom prst="rect">
            <a:avLst/>
          </a:prstGeom>
        </p:spPr>
      </p:pic>
      <p:sp>
        <p:nvSpPr>
          <p:cNvPr id="5" name="文本框 4"/>
          <p:cNvSpPr txBox="1"/>
          <p:nvPr/>
        </p:nvSpPr>
        <p:spPr>
          <a:xfrm>
            <a:off x="1165860" y="1259840"/>
            <a:ext cx="1649730" cy="398780"/>
          </a:xfrm>
          <a:prstGeom prst="rect">
            <a:avLst/>
          </a:prstGeom>
          <a:noFill/>
        </p:spPr>
        <p:txBody>
          <a:bodyPr wrap="none" rtlCol="0">
            <a:spAutoFit/>
          </a:bodyPr>
          <a:p>
            <a:r>
              <a:rPr lang="zh-CN" altLang="en-US" sz="2000">
                <a:solidFill>
                  <a:srgbClr val="FF0000"/>
                </a:solidFill>
              </a:rPr>
              <a:t>满了</a:t>
            </a:r>
            <a:r>
              <a:rPr lang="en-US" altLang="zh-CN" sz="2000">
                <a:solidFill>
                  <a:srgbClr val="FF0000"/>
                </a:solidFill>
              </a:rPr>
              <a:t>10000</a:t>
            </a:r>
            <a:r>
              <a:rPr lang="zh-CN" altLang="en-US" sz="2000">
                <a:solidFill>
                  <a:srgbClr val="FF0000"/>
                </a:solidFill>
              </a:rPr>
              <a:t>分</a:t>
            </a:r>
            <a:endParaRPr lang="zh-CN" altLang="en-US" sz="2000">
              <a:solidFill>
                <a:srgbClr val="FF0000"/>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94615" y="246380"/>
            <a:ext cx="11914505" cy="6225540"/>
          </a:xfrm>
          <a:prstGeom prst="rect">
            <a:avLst/>
          </a:prstGeom>
        </p:spPr>
      </p:pic>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65100" y="175895"/>
            <a:ext cx="11925300" cy="6231255"/>
          </a:xfrm>
          <a:prstGeom prst="rect">
            <a:avLst/>
          </a:prstGeom>
        </p:spPr>
      </p:pic>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30175" y="165735"/>
            <a:ext cx="12054840" cy="6298565"/>
          </a:xfrm>
          <a:prstGeom prst="rect">
            <a:avLst/>
          </a:prstGeom>
        </p:spPr>
      </p:pic>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276860" y="357505"/>
            <a:ext cx="11762105" cy="6146165"/>
          </a:xfrm>
          <a:prstGeom prst="rect">
            <a:avLst/>
          </a:prstGeom>
        </p:spPr>
      </p:pic>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94615" y="180975"/>
            <a:ext cx="11936095" cy="6236970"/>
          </a:xfrm>
          <a:prstGeom prst="rect">
            <a:avLst/>
          </a:prstGeom>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1602444" y="801341"/>
            <a:ext cx="5913321" cy="3354765"/>
          </a:xfrm>
          <a:prstGeom prst="rect">
            <a:avLst/>
          </a:prstGeom>
          <a:noFill/>
        </p:spPr>
        <p:txBody>
          <a:bodyPr wrap="square" rtlCol="0">
            <a:spAutoFit/>
          </a:bodyPr>
          <a:lstStyle/>
          <a:p>
            <a:r>
              <a:rPr lang="en-US" altLang="zh-CN" sz="8000" b="1" dirty="0">
                <a:solidFill>
                  <a:schemeClr val="tx1">
                    <a:lumMod val="75000"/>
                    <a:lumOff val="25000"/>
                  </a:schemeClr>
                </a:solidFill>
                <a:latin typeface="+mj-lt"/>
                <a:ea typeface="微软雅黑" panose="020B0503020204020204" pitchFamily="34" charset="-122"/>
              </a:rPr>
              <a:t>Are you </a:t>
            </a:r>
            <a:endParaRPr lang="en-US" altLang="zh-CN" sz="8000" b="1" dirty="0">
              <a:solidFill>
                <a:schemeClr val="tx1">
                  <a:lumMod val="75000"/>
                  <a:lumOff val="25000"/>
                </a:schemeClr>
              </a:solidFill>
              <a:latin typeface="+mj-lt"/>
              <a:ea typeface="微软雅黑" panose="020B0503020204020204" pitchFamily="34" charset="-122"/>
            </a:endParaRPr>
          </a:p>
          <a:p>
            <a:r>
              <a:rPr lang="en-US" altLang="zh-CN" sz="6600" b="1" dirty="0">
                <a:solidFill>
                  <a:schemeClr val="bg1">
                    <a:lumMod val="50000"/>
                  </a:schemeClr>
                </a:solidFill>
                <a:latin typeface="Bahnschrift Light SemiCondensed" panose="020B0502040204020203" pitchFamily="34" charset="0"/>
                <a:ea typeface="微软雅黑" panose="020B0503020204020204" pitchFamily="34" charset="-122"/>
              </a:rPr>
              <a:t> a  </a:t>
            </a:r>
            <a:r>
              <a:rPr lang="en-US" altLang="zh-CN" sz="6600" b="1" dirty="0">
                <a:solidFill>
                  <a:schemeClr val="bg1">
                    <a:lumMod val="50000"/>
                  </a:schemeClr>
                </a:solidFill>
                <a:latin typeface="+mj-lt"/>
                <a:ea typeface="微软雅黑" panose="020B0503020204020204" pitchFamily="34" charset="-122"/>
              </a:rPr>
              <a:t>2048 </a:t>
            </a:r>
            <a:endParaRPr lang="en-US" altLang="zh-CN" sz="6600" b="1" dirty="0">
              <a:solidFill>
                <a:schemeClr val="bg1">
                  <a:lumMod val="50000"/>
                </a:schemeClr>
              </a:solidFill>
              <a:latin typeface="+mj-lt"/>
              <a:ea typeface="微软雅黑" panose="020B0503020204020204" pitchFamily="34" charset="-122"/>
            </a:endParaRPr>
          </a:p>
          <a:p>
            <a:r>
              <a:rPr lang="en-US" altLang="zh-CN" sz="6600" b="1" dirty="0">
                <a:solidFill>
                  <a:schemeClr val="bg1">
                    <a:lumMod val="50000"/>
                  </a:schemeClr>
                </a:solidFill>
                <a:latin typeface="Bahnschrift Light SemiCondensed" panose="020B0502040204020203" pitchFamily="34" charset="0"/>
                <a:ea typeface="微软雅黑" panose="020B0503020204020204" pitchFamily="34" charset="-122"/>
              </a:rPr>
              <a:t> genius?</a:t>
            </a:r>
            <a:endParaRPr lang="zh-CN" altLang="en-US" sz="6600" b="1" dirty="0">
              <a:solidFill>
                <a:schemeClr val="bg1">
                  <a:lumMod val="50000"/>
                </a:schemeClr>
              </a:solidFill>
              <a:latin typeface="Bahnschrift Light SemiCondensed" panose="020B0502040204020203" pitchFamily="34" charset="0"/>
              <a:ea typeface="微软雅黑" panose="020B0503020204020204" pitchFamily="34" charset="-122"/>
            </a:endParaRPr>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 name="Freeform 122"/>
          <p:cNvSpPr>
            <a:spLocks noEditPoints="1"/>
          </p:cNvSpPr>
          <p:nvPr/>
        </p:nvSpPr>
        <p:spPr bwMode="auto">
          <a:xfrm>
            <a:off x="4596410" y="1225821"/>
            <a:ext cx="339758" cy="626127"/>
          </a:xfrm>
          <a:custGeom>
            <a:avLst/>
            <a:gdLst>
              <a:gd name="T0" fmla="*/ 28 w 30"/>
              <a:gd name="T1" fmla="*/ 0 h 54"/>
              <a:gd name="T2" fmla="*/ 3 w 30"/>
              <a:gd name="T3" fmla="*/ 0 h 54"/>
              <a:gd name="T4" fmla="*/ 0 w 30"/>
              <a:gd name="T5" fmla="*/ 2 h 54"/>
              <a:gd name="T6" fmla="*/ 0 w 30"/>
              <a:gd name="T7" fmla="*/ 52 h 54"/>
              <a:gd name="T8" fmla="*/ 3 w 30"/>
              <a:gd name="T9" fmla="*/ 54 h 54"/>
              <a:gd name="T10" fmla="*/ 28 w 30"/>
              <a:gd name="T11" fmla="*/ 54 h 54"/>
              <a:gd name="T12" fmla="*/ 30 w 30"/>
              <a:gd name="T13" fmla="*/ 52 h 54"/>
              <a:gd name="T14" fmla="*/ 30 w 30"/>
              <a:gd name="T15" fmla="*/ 2 h 54"/>
              <a:gd name="T16" fmla="*/ 28 w 30"/>
              <a:gd name="T17" fmla="*/ 0 h 54"/>
              <a:gd name="T18" fmla="*/ 12 w 30"/>
              <a:gd name="T19" fmla="*/ 1 h 54"/>
              <a:gd name="T20" fmla="*/ 18 w 30"/>
              <a:gd name="T21" fmla="*/ 1 h 54"/>
              <a:gd name="T22" fmla="*/ 18 w 30"/>
              <a:gd name="T23" fmla="*/ 2 h 54"/>
              <a:gd name="T24" fmla="*/ 12 w 30"/>
              <a:gd name="T25" fmla="*/ 2 h 54"/>
              <a:gd name="T26" fmla="*/ 12 w 30"/>
              <a:gd name="T27" fmla="*/ 1 h 54"/>
              <a:gd name="T28" fmla="*/ 28 w 30"/>
              <a:gd name="T29" fmla="*/ 47 h 54"/>
              <a:gd name="T30" fmla="*/ 3 w 30"/>
              <a:gd name="T31" fmla="*/ 47 h 54"/>
              <a:gd name="T32" fmla="*/ 3 w 30"/>
              <a:gd name="T33" fmla="*/ 4 h 54"/>
              <a:gd name="T34" fmla="*/ 28 w 30"/>
              <a:gd name="T35" fmla="*/ 4 h 54"/>
              <a:gd name="T36" fmla="*/ 28 w 30"/>
              <a:gd name="T37"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54">
                <a:moveTo>
                  <a:pt x="28" y="0"/>
                </a:moveTo>
                <a:cubicBezTo>
                  <a:pt x="3" y="0"/>
                  <a:pt x="3" y="0"/>
                  <a:pt x="3" y="0"/>
                </a:cubicBezTo>
                <a:cubicBezTo>
                  <a:pt x="1" y="0"/>
                  <a:pt x="0" y="1"/>
                  <a:pt x="0" y="2"/>
                </a:cubicBezTo>
                <a:cubicBezTo>
                  <a:pt x="0" y="52"/>
                  <a:pt x="0" y="52"/>
                  <a:pt x="0" y="52"/>
                </a:cubicBezTo>
                <a:cubicBezTo>
                  <a:pt x="0" y="53"/>
                  <a:pt x="1" y="54"/>
                  <a:pt x="3" y="54"/>
                </a:cubicBezTo>
                <a:cubicBezTo>
                  <a:pt x="28" y="54"/>
                  <a:pt x="28" y="54"/>
                  <a:pt x="28" y="54"/>
                </a:cubicBezTo>
                <a:cubicBezTo>
                  <a:pt x="29" y="54"/>
                  <a:pt x="30" y="53"/>
                  <a:pt x="30" y="52"/>
                </a:cubicBezTo>
                <a:cubicBezTo>
                  <a:pt x="30" y="2"/>
                  <a:pt x="30" y="2"/>
                  <a:pt x="30" y="2"/>
                </a:cubicBezTo>
                <a:cubicBezTo>
                  <a:pt x="30" y="1"/>
                  <a:pt x="29" y="0"/>
                  <a:pt x="28" y="0"/>
                </a:cubicBezTo>
                <a:close/>
                <a:moveTo>
                  <a:pt x="12" y="1"/>
                </a:moveTo>
                <a:cubicBezTo>
                  <a:pt x="18" y="1"/>
                  <a:pt x="18" y="1"/>
                  <a:pt x="18" y="1"/>
                </a:cubicBezTo>
                <a:cubicBezTo>
                  <a:pt x="18" y="2"/>
                  <a:pt x="18" y="2"/>
                  <a:pt x="18" y="2"/>
                </a:cubicBezTo>
                <a:cubicBezTo>
                  <a:pt x="12" y="2"/>
                  <a:pt x="12" y="2"/>
                  <a:pt x="12" y="2"/>
                </a:cubicBezTo>
                <a:lnTo>
                  <a:pt x="12" y="1"/>
                </a:lnTo>
                <a:close/>
                <a:moveTo>
                  <a:pt x="28" y="47"/>
                </a:moveTo>
                <a:cubicBezTo>
                  <a:pt x="3" y="47"/>
                  <a:pt x="3" y="47"/>
                  <a:pt x="3" y="47"/>
                </a:cubicBezTo>
                <a:cubicBezTo>
                  <a:pt x="3" y="4"/>
                  <a:pt x="3" y="4"/>
                  <a:pt x="3" y="4"/>
                </a:cubicBezTo>
                <a:cubicBezTo>
                  <a:pt x="28" y="4"/>
                  <a:pt x="28" y="4"/>
                  <a:pt x="28" y="4"/>
                </a:cubicBezTo>
                <a:lnTo>
                  <a:pt x="28" y="4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2" name="Freeform 125"/>
          <p:cNvSpPr>
            <a:spLocks noEditPoints="1"/>
          </p:cNvSpPr>
          <p:nvPr/>
        </p:nvSpPr>
        <p:spPr bwMode="auto">
          <a:xfrm>
            <a:off x="4447540" y="4467225"/>
            <a:ext cx="579755" cy="532765"/>
          </a:xfrm>
          <a:custGeom>
            <a:avLst/>
            <a:gdLst>
              <a:gd name="T0" fmla="*/ 70 w 73"/>
              <a:gd name="T1" fmla="*/ 0 h 64"/>
              <a:gd name="T2" fmla="*/ 2 w 73"/>
              <a:gd name="T3" fmla="*/ 0 h 64"/>
              <a:gd name="T4" fmla="*/ 0 w 73"/>
              <a:gd name="T5" fmla="*/ 2 h 64"/>
              <a:gd name="T6" fmla="*/ 0 w 73"/>
              <a:gd name="T7" fmla="*/ 52 h 64"/>
              <a:gd name="T8" fmla="*/ 2 w 73"/>
              <a:gd name="T9" fmla="*/ 54 h 64"/>
              <a:gd name="T10" fmla="*/ 28 w 73"/>
              <a:gd name="T11" fmla="*/ 54 h 64"/>
              <a:gd name="T12" fmla="*/ 28 w 73"/>
              <a:gd name="T13" fmla="*/ 57 h 64"/>
              <a:gd name="T14" fmla="*/ 26 w 73"/>
              <a:gd name="T15" fmla="*/ 61 h 64"/>
              <a:gd name="T16" fmla="*/ 24 w 73"/>
              <a:gd name="T17" fmla="*/ 61 h 64"/>
              <a:gd name="T18" fmla="*/ 23 w 73"/>
              <a:gd name="T19" fmla="*/ 63 h 64"/>
              <a:gd name="T20" fmla="*/ 24 w 73"/>
              <a:gd name="T21" fmla="*/ 64 h 64"/>
              <a:gd name="T22" fmla="*/ 48 w 73"/>
              <a:gd name="T23" fmla="*/ 64 h 64"/>
              <a:gd name="T24" fmla="*/ 49 w 73"/>
              <a:gd name="T25" fmla="*/ 63 h 64"/>
              <a:gd name="T26" fmla="*/ 48 w 73"/>
              <a:gd name="T27" fmla="*/ 61 h 64"/>
              <a:gd name="T28" fmla="*/ 46 w 73"/>
              <a:gd name="T29" fmla="*/ 61 h 64"/>
              <a:gd name="T30" fmla="*/ 44 w 73"/>
              <a:gd name="T31" fmla="*/ 58 h 64"/>
              <a:gd name="T32" fmla="*/ 44 w 73"/>
              <a:gd name="T33" fmla="*/ 54 h 64"/>
              <a:gd name="T34" fmla="*/ 70 w 73"/>
              <a:gd name="T35" fmla="*/ 54 h 64"/>
              <a:gd name="T36" fmla="*/ 73 w 73"/>
              <a:gd name="T37" fmla="*/ 52 h 64"/>
              <a:gd name="T38" fmla="*/ 73 w 73"/>
              <a:gd name="T39" fmla="*/ 2 h 64"/>
              <a:gd name="T40" fmla="*/ 70 w 73"/>
              <a:gd name="T41" fmla="*/ 0 h 64"/>
              <a:gd name="T42" fmla="*/ 69 w 73"/>
              <a:gd name="T43" fmla="*/ 43 h 64"/>
              <a:gd name="T44" fmla="*/ 3 w 73"/>
              <a:gd name="T45" fmla="*/ 43 h 64"/>
              <a:gd name="T46" fmla="*/ 3 w 73"/>
              <a:gd name="T47" fmla="*/ 4 h 64"/>
              <a:gd name="T48" fmla="*/ 69 w 73"/>
              <a:gd name="T49" fmla="*/ 4 h 64"/>
              <a:gd name="T50" fmla="*/ 69 w 73"/>
              <a:gd name="T51"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64">
                <a:moveTo>
                  <a:pt x="70" y="0"/>
                </a:moveTo>
                <a:cubicBezTo>
                  <a:pt x="2" y="0"/>
                  <a:pt x="2" y="0"/>
                  <a:pt x="2" y="0"/>
                </a:cubicBezTo>
                <a:cubicBezTo>
                  <a:pt x="1" y="0"/>
                  <a:pt x="0" y="1"/>
                  <a:pt x="0" y="2"/>
                </a:cubicBezTo>
                <a:cubicBezTo>
                  <a:pt x="0" y="52"/>
                  <a:pt x="0" y="52"/>
                  <a:pt x="0" y="52"/>
                </a:cubicBezTo>
                <a:cubicBezTo>
                  <a:pt x="0" y="53"/>
                  <a:pt x="1" y="54"/>
                  <a:pt x="2" y="54"/>
                </a:cubicBezTo>
                <a:cubicBezTo>
                  <a:pt x="28" y="54"/>
                  <a:pt x="28" y="54"/>
                  <a:pt x="28" y="54"/>
                </a:cubicBezTo>
                <a:cubicBezTo>
                  <a:pt x="28" y="57"/>
                  <a:pt x="28" y="57"/>
                  <a:pt x="28" y="57"/>
                </a:cubicBezTo>
                <a:cubicBezTo>
                  <a:pt x="28" y="57"/>
                  <a:pt x="28" y="60"/>
                  <a:pt x="26" y="61"/>
                </a:cubicBezTo>
                <a:cubicBezTo>
                  <a:pt x="26" y="61"/>
                  <a:pt x="24" y="61"/>
                  <a:pt x="24" y="61"/>
                </a:cubicBezTo>
                <a:cubicBezTo>
                  <a:pt x="24" y="61"/>
                  <a:pt x="23" y="62"/>
                  <a:pt x="23" y="63"/>
                </a:cubicBezTo>
                <a:cubicBezTo>
                  <a:pt x="23" y="64"/>
                  <a:pt x="24" y="64"/>
                  <a:pt x="24" y="64"/>
                </a:cubicBezTo>
                <a:cubicBezTo>
                  <a:pt x="48" y="64"/>
                  <a:pt x="48" y="64"/>
                  <a:pt x="48" y="64"/>
                </a:cubicBezTo>
                <a:cubicBezTo>
                  <a:pt x="49" y="64"/>
                  <a:pt x="49" y="64"/>
                  <a:pt x="49" y="63"/>
                </a:cubicBezTo>
                <a:cubicBezTo>
                  <a:pt x="49" y="62"/>
                  <a:pt x="49" y="61"/>
                  <a:pt x="48" y="61"/>
                </a:cubicBezTo>
                <a:cubicBezTo>
                  <a:pt x="48" y="61"/>
                  <a:pt x="46" y="61"/>
                  <a:pt x="46" y="61"/>
                </a:cubicBezTo>
                <a:cubicBezTo>
                  <a:pt x="45" y="60"/>
                  <a:pt x="44" y="59"/>
                  <a:pt x="44" y="58"/>
                </a:cubicBezTo>
                <a:cubicBezTo>
                  <a:pt x="44" y="57"/>
                  <a:pt x="44" y="54"/>
                  <a:pt x="44" y="54"/>
                </a:cubicBezTo>
                <a:cubicBezTo>
                  <a:pt x="70" y="54"/>
                  <a:pt x="70" y="54"/>
                  <a:pt x="70" y="54"/>
                </a:cubicBezTo>
                <a:cubicBezTo>
                  <a:pt x="71" y="54"/>
                  <a:pt x="73" y="53"/>
                  <a:pt x="73" y="52"/>
                </a:cubicBezTo>
                <a:cubicBezTo>
                  <a:pt x="73" y="2"/>
                  <a:pt x="73" y="2"/>
                  <a:pt x="73" y="2"/>
                </a:cubicBezTo>
                <a:cubicBezTo>
                  <a:pt x="73" y="1"/>
                  <a:pt x="71" y="0"/>
                  <a:pt x="70" y="0"/>
                </a:cubicBezTo>
                <a:close/>
                <a:moveTo>
                  <a:pt x="69" y="43"/>
                </a:moveTo>
                <a:cubicBezTo>
                  <a:pt x="3" y="43"/>
                  <a:pt x="3" y="43"/>
                  <a:pt x="3" y="43"/>
                </a:cubicBezTo>
                <a:cubicBezTo>
                  <a:pt x="3" y="4"/>
                  <a:pt x="3" y="4"/>
                  <a:pt x="3" y="4"/>
                </a:cubicBezTo>
                <a:cubicBezTo>
                  <a:pt x="69" y="4"/>
                  <a:pt x="69" y="4"/>
                  <a:pt x="69" y="4"/>
                </a:cubicBezTo>
                <a:lnTo>
                  <a:pt x="69" y="4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33" name="Freeform 128"/>
          <p:cNvSpPr>
            <a:spLocks noEditPoints="1"/>
          </p:cNvSpPr>
          <p:nvPr/>
        </p:nvSpPr>
        <p:spPr bwMode="auto">
          <a:xfrm>
            <a:off x="4390950" y="2876839"/>
            <a:ext cx="692692" cy="461794"/>
          </a:xfrm>
          <a:custGeom>
            <a:avLst/>
            <a:gdLst>
              <a:gd name="T0" fmla="*/ 77 w 85"/>
              <a:gd name="T1" fmla="*/ 43 h 56"/>
              <a:gd name="T2" fmla="*/ 77 w 85"/>
              <a:gd name="T3" fmla="*/ 3 h 56"/>
              <a:gd name="T4" fmla="*/ 75 w 85"/>
              <a:gd name="T5" fmla="*/ 0 h 56"/>
              <a:gd name="T6" fmla="*/ 10 w 85"/>
              <a:gd name="T7" fmla="*/ 0 h 56"/>
              <a:gd name="T8" fmla="*/ 8 w 85"/>
              <a:gd name="T9" fmla="*/ 3 h 56"/>
              <a:gd name="T10" fmla="*/ 8 w 85"/>
              <a:gd name="T11" fmla="*/ 43 h 56"/>
              <a:gd name="T12" fmla="*/ 0 w 85"/>
              <a:gd name="T13" fmla="*/ 53 h 56"/>
              <a:gd name="T14" fmla="*/ 2 w 85"/>
              <a:gd name="T15" fmla="*/ 56 h 56"/>
              <a:gd name="T16" fmla="*/ 83 w 85"/>
              <a:gd name="T17" fmla="*/ 56 h 56"/>
              <a:gd name="T18" fmla="*/ 85 w 85"/>
              <a:gd name="T19" fmla="*/ 53 h 56"/>
              <a:gd name="T20" fmla="*/ 77 w 85"/>
              <a:gd name="T21" fmla="*/ 43 h 56"/>
              <a:gd name="T22" fmla="*/ 47 w 85"/>
              <a:gd name="T23" fmla="*/ 55 h 56"/>
              <a:gd name="T24" fmla="*/ 38 w 85"/>
              <a:gd name="T25" fmla="*/ 55 h 56"/>
              <a:gd name="T26" fmla="*/ 37 w 85"/>
              <a:gd name="T27" fmla="*/ 53 h 56"/>
              <a:gd name="T28" fmla="*/ 37 w 85"/>
              <a:gd name="T29" fmla="*/ 53 h 56"/>
              <a:gd name="T30" fmla="*/ 48 w 85"/>
              <a:gd name="T31" fmla="*/ 53 h 56"/>
              <a:gd name="T32" fmla="*/ 48 w 85"/>
              <a:gd name="T33" fmla="*/ 53 h 56"/>
              <a:gd name="T34" fmla="*/ 47 w 85"/>
              <a:gd name="T35" fmla="*/ 55 h 56"/>
              <a:gd name="T36" fmla="*/ 73 w 85"/>
              <a:gd name="T37" fmla="*/ 41 h 56"/>
              <a:gd name="T38" fmla="*/ 12 w 85"/>
              <a:gd name="T39" fmla="*/ 41 h 56"/>
              <a:gd name="T40" fmla="*/ 12 w 85"/>
              <a:gd name="T41" fmla="*/ 4 h 56"/>
              <a:gd name="T42" fmla="*/ 73 w 85"/>
              <a:gd name="T43" fmla="*/ 4 h 56"/>
              <a:gd name="T44" fmla="*/ 73 w 85"/>
              <a:gd name="T45"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7" y="43"/>
                </a:moveTo>
                <a:cubicBezTo>
                  <a:pt x="77" y="3"/>
                  <a:pt x="77" y="3"/>
                  <a:pt x="77" y="3"/>
                </a:cubicBezTo>
                <a:cubicBezTo>
                  <a:pt x="77" y="1"/>
                  <a:pt x="76" y="0"/>
                  <a:pt x="75" y="0"/>
                </a:cubicBezTo>
                <a:cubicBezTo>
                  <a:pt x="10" y="0"/>
                  <a:pt x="10" y="0"/>
                  <a:pt x="10" y="0"/>
                </a:cubicBezTo>
                <a:cubicBezTo>
                  <a:pt x="9" y="0"/>
                  <a:pt x="8" y="1"/>
                  <a:pt x="8" y="3"/>
                </a:cubicBezTo>
                <a:cubicBezTo>
                  <a:pt x="8" y="43"/>
                  <a:pt x="8" y="43"/>
                  <a:pt x="8" y="43"/>
                </a:cubicBezTo>
                <a:cubicBezTo>
                  <a:pt x="0" y="53"/>
                  <a:pt x="0" y="53"/>
                  <a:pt x="0" y="53"/>
                </a:cubicBezTo>
                <a:cubicBezTo>
                  <a:pt x="0" y="54"/>
                  <a:pt x="1" y="56"/>
                  <a:pt x="2" y="56"/>
                </a:cubicBezTo>
                <a:cubicBezTo>
                  <a:pt x="83" y="56"/>
                  <a:pt x="83" y="56"/>
                  <a:pt x="83" y="56"/>
                </a:cubicBezTo>
                <a:cubicBezTo>
                  <a:pt x="84" y="56"/>
                  <a:pt x="85" y="54"/>
                  <a:pt x="85" y="53"/>
                </a:cubicBezTo>
                <a:lnTo>
                  <a:pt x="77" y="43"/>
                </a:lnTo>
                <a:close/>
                <a:moveTo>
                  <a:pt x="47" y="55"/>
                </a:moveTo>
                <a:cubicBezTo>
                  <a:pt x="38" y="55"/>
                  <a:pt x="38" y="55"/>
                  <a:pt x="38" y="55"/>
                </a:cubicBezTo>
                <a:cubicBezTo>
                  <a:pt x="37" y="55"/>
                  <a:pt x="37" y="53"/>
                  <a:pt x="37" y="53"/>
                </a:cubicBezTo>
                <a:cubicBezTo>
                  <a:pt x="37" y="53"/>
                  <a:pt x="37" y="53"/>
                  <a:pt x="37" y="53"/>
                </a:cubicBezTo>
                <a:cubicBezTo>
                  <a:pt x="48" y="53"/>
                  <a:pt x="48" y="53"/>
                  <a:pt x="48" y="53"/>
                </a:cubicBezTo>
                <a:cubicBezTo>
                  <a:pt x="48" y="53"/>
                  <a:pt x="48" y="53"/>
                  <a:pt x="48" y="53"/>
                </a:cubicBezTo>
                <a:cubicBezTo>
                  <a:pt x="48" y="53"/>
                  <a:pt x="48" y="55"/>
                  <a:pt x="47" y="55"/>
                </a:cubicBezTo>
                <a:close/>
                <a:moveTo>
                  <a:pt x="73" y="41"/>
                </a:moveTo>
                <a:cubicBezTo>
                  <a:pt x="12" y="41"/>
                  <a:pt x="12" y="41"/>
                  <a:pt x="12" y="41"/>
                </a:cubicBezTo>
                <a:cubicBezTo>
                  <a:pt x="12" y="4"/>
                  <a:pt x="12" y="4"/>
                  <a:pt x="12" y="4"/>
                </a:cubicBezTo>
                <a:cubicBezTo>
                  <a:pt x="73" y="4"/>
                  <a:pt x="73" y="4"/>
                  <a:pt x="73" y="4"/>
                </a:cubicBezTo>
                <a:lnTo>
                  <a:pt x="73" y="41"/>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40" name="椭圆 139"/>
          <p:cNvSpPr/>
          <p:nvPr/>
        </p:nvSpPr>
        <p:spPr>
          <a:xfrm rot="11174285">
            <a:off x="483618" y="66123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3650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5161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2337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2554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4073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5982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2635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3348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1784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4176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4288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2468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66888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5849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4350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4658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67762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3135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57647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66235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a:off x="7111811" y="5755641"/>
            <a:ext cx="977452" cy="223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59091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57542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58367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1140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57454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2295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0867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59756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5608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1938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58941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58999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0455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59454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5762766"/>
            <a:ext cx="1318470" cy="585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2139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85420" y="366395"/>
            <a:ext cx="11821160" cy="6176645"/>
          </a:xfrm>
          <a:prstGeom prst="rect">
            <a:avLst/>
          </a:prstGeom>
        </p:spPr>
      </p:pic>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直接连接符 1"/>
          <p:cNvCxnSpPr>
            <a:stCxn id="57"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33"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11"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3"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2"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endCxn id="13"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32"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32"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0"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33"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0"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0"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30"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60" idx="3"/>
            <a:endCxn id="33"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3"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8"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13"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endCxn id="13"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61"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p:cNvCxnSpPr>
            <a:endCxn id="61"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63"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8"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8"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95"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1"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2"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4"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62"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61"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58"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a:stCxn id="154" idx="1"/>
          </p:cNvCxnSpPr>
          <p:nvPr/>
        </p:nvCxnSpPr>
        <p:spPr>
          <a:xfrm flipV="1">
            <a:off x="3610477" y="3103518"/>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438016" y="292880"/>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30" idx="5"/>
          </p:cNvCxnSpPr>
          <p:nvPr/>
        </p:nvCxnSpPr>
        <p:spPr>
          <a:xfrm flipH="1">
            <a:off x="1280036" y="2695091"/>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707739" y="2645776"/>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1663494" y="2536164"/>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endCxn id="108" idx="0"/>
          </p:cNvCxnSpPr>
          <p:nvPr/>
        </p:nvCxnSpPr>
        <p:spPr>
          <a:xfrm>
            <a:off x="3123584" y="2262318"/>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endCxn id="110" idx="7"/>
          </p:cNvCxnSpPr>
          <p:nvPr/>
        </p:nvCxnSpPr>
        <p:spPr>
          <a:xfrm>
            <a:off x="2286047" y="2611749"/>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242596" y="2568297"/>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2642615" y="3041524"/>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flipH="1">
            <a:off x="3510776" y="2954925"/>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flipH="1">
            <a:off x="2148829" y="245548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flipH="1">
            <a:off x="2557498" y="3646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a:endCxn id="109" idx="1"/>
          </p:cNvCxnSpPr>
          <p:nvPr/>
        </p:nvCxnSpPr>
        <p:spPr>
          <a:xfrm flipH="1">
            <a:off x="2362248" y="2291814"/>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flipH="1">
            <a:off x="3040541" y="2226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endCxn id="110" idx="5"/>
          </p:cNvCxnSpPr>
          <p:nvPr/>
        </p:nvCxnSpPr>
        <p:spPr>
          <a:xfrm>
            <a:off x="1294781" y="3412692"/>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498372" y="3414667"/>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flipV="1">
            <a:off x="955572" y="2026343"/>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12" idx="7"/>
          </p:cNvCxnSpPr>
          <p:nvPr/>
        </p:nvCxnSpPr>
        <p:spPr>
          <a:xfrm flipH="1" flipV="1">
            <a:off x="2133599" y="1517526"/>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09" idx="0"/>
          </p:cNvCxnSpPr>
          <p:nvPr/>
        </p:nvCxnSpPr>
        <p:spPr>
          <a:xfrm flipH="1" flipV="1">
            <a:off x="2133599" y="1498474"/>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1866899" y="965074"/>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1648745" y="1536574"/>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endCxn id="129" idx="3"/>
          </p:cNvCxnSpPr>
          <p:nvPr/>
        </p:nvCxnSpPr>
        <p:spPr>
          <a:xfrm flipH="1" flipV="1">
            <a:off x="1149297" y="374371"/>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129" idx="7"/>
          </p:cNvCxnSpPr>
          <p:nvPr/>
        </p:nvCxnSpPr>
        <p:spPr>
          <a:xfrm flipH="1" flipV="1">
            <a:off x="514349" y="-6476"/>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27" idx="0"/>
          </p:cNvCxnSpPr>
          <p:nvPr/>
        </p:nvCxnSpPr>
        <p:spPr>
          <a:xfrm flipV="1">
            <a:off x="1070034" y="336424"/>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28699" y="946024"/>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0" idx="7"/>
          </p:cNvCxnSpPr>
          <p:nvPr/>
        </p:nvCxnSpPr>
        <p:spPr>
          <a:xfrm flipH="1" flipV="1">
            <a:off x="1066799" y="1079374"/>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1104899" y="1136524"/>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flipH="1">
            <a:off x="2043148" y="14750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flipH="1">
            <a:off x="992666" y="10833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flipH="1">
            <a:off x="1748118" y="86414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flipH="1">
            <a:off x="996176" y="22125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flipH="1">
            <a:off x="1563988" y="2541970"/>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flipV="1">
            <a:off x="435428" y="-6476"/>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27" idx="6"/>
          </p:cNvCxnSpPr>
          <p:nvPr/>
        </p:nvCxnSpPr>
        <p:spPr>
          <a:xfrm flipH="1" flipV="1">
            <a:off x="438016" y="835353"/>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3" y="835353"/>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endCxn id="127" idx="6"/>
          </p:cNvCxnSpPr>
          <p:nvPr/>
        </p:nvCxnSpPr>
        <p:spPr>
          <a:xfrm flipV="1">
            <a:off x="-1" y="1160684"/>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127" idx="4"/>
          </p:cNvCxnSpPr>
          <p:nvPr/>
        </p:nvCxnSpPr>
        <p:spPr>
          <a:xfrm flipV="1">
            <a:off x="928913" y="1238052"/>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1" y="1270782"/>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406399" y="1981982"/>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 y="1894895"/>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 y="2359353"/>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62855" y="2373867"/>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624113" y="3070553"/>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420913" y="3143124"/>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624112" y="2054553"/>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57" idx="3"/>
            <a:endCxn id="130" idx="7"/>
          </p:cNvCxnSpPr>
          <p:nvPr/>
        </p:nvCxnSpPr>
        <p:spPr>
          <a:xfrm>
            <a:off x="975516" y="2040891"/>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10" idx="3"/>
          </p:cNvCxnSpPr>
          <p:nvPr/>
        </p:nvCxnSpPr>
        <p:spPr>
          <a:xfrm>
            <a:off x="2679387" y="3768630"/>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5" idx="1"/>
          </p:cNvCxnSpPr>
          <p:nvPr/>
        </p:nvCxnSpPr>
        <p:spPr>
          <a:xfrm flipV="1">
            <a:off x="3270138" y="3784474"/>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endCxn id="110" idx="4"/>
          </p:cNvCxnSpPr>
          <p:nvPr/>
        </p:nvCxnSpPr>
        <p:spPr>
          <a:xfrm flipH="1" flipV="1">
            <a:off x="2628899" y="3789543"/>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endCxn id="110" idx="4"/>
          </p:cNvCxnSpPr>
          <p:nvPr/>
        </p:nvCxnSpPr>
        <p:spPr>
          <a:xfrm flipV="1">
            <a:off x="2019299" y="3789543"/>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flipV="1">
            <a:off x="1257299" y="3445058"/>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2019299" y="4413124"/>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58" idx="3"/>
          </p:cNvCxnSpPr>
          <p:nvPr/>
        </p:nvCxnSpPr>
        <p:spPr>
          <a:xfrm flipH="1" flipV="1">
            <a:off x="457199" y="4127374"/>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1047749" y="4413124"/>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1066799" y="3593974"/>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4" name="椭圆 153"/>
          <p:cNvSpPr/>
          <p:nvPr/>
        </p:nvSpPr>
        <p:spPr>
          <a:xfrm flipH="1">
            <a:off x="3397058" y="3747251"/>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117017" y="473362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74673" y="22751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flipH="1">
            <a:off x="843441" y="19088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flipH="1">
            <a:off x="970441" y="4613916"/>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flipH="1">
            <a:off x="376273" y="402774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flipH="1">
            <a:off x="1895602" y="4344763"/>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flipH="1">
            <a:off x="438016" y="300117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flipH="1">
            <a:off x="1081562" y="3334296"/>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a:endCxn id="158" idx="4"/>
          </p:cNvCxnSpPr>
          <p:nvPr/>
        </p:nvCxnSpPr>
        <p:spPr>
          <a:xfrm flipH="1" flipV="1">
            <a:off x="1047809" y="4768652"/>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endCxn id="160" idx="4"/>
          </p:cNvCxnSpPr>
          <p:nvPr/>
        </p:nvCxnSpPr>
        <p:spPr>
          <a:xfrm flipV="1">
            <a:off x="1657349" y="4519260"/>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5" idx="6"/>
          </p:cNvCxnSpPr>
          <p:nvPr/>
        </p:nvCxnSpPr>
        <p:spPr>
          <a:xfrm flipH="1">
            <a:off x="1638299" y="4823323"/>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5" idx="4"/>
          </p:cNvCxnSpPr>
          <p:nvPr/>
        </p:nvCxnSpPr>
        <p:spPr>
          <a:xfrm flipH="1">
            <a:off x="2400299" y="4913019"/>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92" idx="7"/>
          </p:cNvCxnSpPr>
          <p:nvPr/>
        </p:nvCxnSpPr>
        <p:spPr>
          <a:xfrm>
            <a:off x="1638299" y="5402137"/>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58" idx="5"/>
          </p:cNvCxnSpPr>
          <p:nvPr/>
        </p:nvCxnSpPr>
        <p:spPr>
          <a:xfrm flipH="1">
            <a:off x="761999" y="4745991"/>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781049" y="5402137"/>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58" idx="6"/>
          </p:cNvCxnSpPr>
          <p:nvPr/>
        </p:nvCxnSpPr>
        <p:spPr>
          <a:xfrm flipH="1">
            <a:off x="-1" y="4691284"/>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59" idx="5"/>
          </p:cNvCxnSpPr>
          <p:nvPr/>
        </p:nvCxnSpPr>
        <p:spPr>
          <a:xfrm flipH="1">
            <a:off x="-1" y="4149630"/>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61" idx="6"/>
          </p:cNvCxnSpPr>
          <p:nvPr/>
        </p:nvCxnSpPr>
        <p:spPr>
          <a:xfrm flipH="1">
            <a:off x="-1" y="3126188"/>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59" idx="7"/>
          </p:cNvCxnSpPr>
          <p:nvPr/>
        </p:nvCxnSpPr>
        <p:spPr>
          <a:xfrm flipH="1" flipV="1">
            <a:off x="-1" y="3346326"/>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58" idx="6"/>
          </p:cNvCxnSpPr>
          <p:nvPr/>
        </p:nvCxnSpPr>
        <p:spPr>
          <a:xfrm flipH="1">
            <a:off x="400049" y="4691284"/>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400049" y="5402137"/>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flipV="1">
            <a:off x="-1" y="4889374"/>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1485899" y="5402137"/>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2381249" y="5899024"/>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5" idx="3"/>
          </p:cNvCxnSpPr>
          <p:nvPr/>
        </p:nvCxnSpPr>
        <p:spPr>
          <a:xfrm flipH="1">
            <a:off x="2724149" y="4886748"/>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43049" y="6451474"/>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543049" y="5918074"/>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781049" y="6070474"/>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66699" y="5402137"/>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323849" y="6108574"/>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285749" y="6432424"/>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a:off x="1162049" y="6527674"/>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304799" y="6565774"/>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 y="6489574"/>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flipV="1">
            <a:off x="-1" y="5879974"/>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椭圆 189"/>
          <p:cNvSpPr/>
          <p:nvPr/>
        </p:nvSpPr>
        <p:spPr>
          <a:xfrm flipH="1">
            <a:off x="1431092" y="637238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flipH="1">
            <a:off x="1519712" y="5277119"/>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flipH="1">
            <a:off x="2300323" y="5873661"/>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flipH="1">
            <a:off x="204823" y="6435636"/>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flipH="1">
            <a:off x="647566" y="5896770"/>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文本框 194"/>
          <p:cNvSpPr txBox="1"/>
          <p:nvPr/>
        </p:nvSpPr>
        <p:spPr>
          <a:xfrm>
            <a:off x="4196593" y="2848325"/>
            <a:ext cx="3933022" cy="1200329"/>
          </a:xfrm>
          <a:prstGeom prst="rect">
            <a:avLst/>
          </a:prstGeom>
          <a:noFill/>
        </p:spPr>
        <p:txBody>
          <a:bodyPr wrap="square" rtlCol="0">
            <a:spAutoFit/>
          </a:bodyPr>
          <a:lstStyle/>
          <a:p>
            <a:r>
              <a:rPr lang="en-US" altLang="zh-CN" sz="7200" dirty="0"/>
              <a:t>THANKS</a:t>
            </a:r>
            <a:endParaRPr lang="en-US" altLang="zh-CN" sz="7200" dirty="0"/>
          </a:p>
        </p:txBody>
      </p:sp>
      <p:pic>
        <p:nvPicPr>
          <p:cNvPr id="196" name="音频 19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366500" y="6032500"/>
            <a:ext cx="609600" cy="6096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6"/>
                                        </p:tgtEl>
                                      </p:cBhvr>
                                    </p:cmd>
                                  </p:childTnLst>
                                </p:cTn>
                              </p:par>
                              <p:par>
                                <p:cTn id="7" presetID="26" presetClass="entr" presetSubtype="0" fill="hold" grpId="0" nodeType="withEffect">
                                  <p:stCondLst>
                                    <p:cond delay="0"/>
                                  </p:stCondLst>
                                  <p:iterate type="lt">
                                    <p:tmPct val="10000"/>
                                  </p:iterate>
                                  <p:childTnLst>
                                    <p:set>
                                      <p:cBhvr>
                                        <p:cTn id="8" dur="1" fill="hold">
                                          <p:stCondLst>
                                            <p:cond delay="0"/>
                                          </p:stCondLst>
                                        </p:cTn>
                                        <p:tgtEl>
                                          <p:spTgt spid="195"/>
                                        </p:tgtEl>
                                        <p:attrNameLst>
                                          <p:attrName>style.visibility</p:attrName>
                                        </p:attrNameLst>
                                      </p:cBhvr>
                                      <p:to>
                                        <p:strVal val="visible"/>
                                      </p:to>
                                    </p:set>
                                    <p:animEffect transition="in" filter="wipe(down)">
                                      <p:cBhvr>
                                        <p:cTn id="9" dur="580">
                                          <p:stCondLst>
                                            <p:cond delay="0"/>
                                          </p:stCondLst>
                                        </p:cTn>
                                        <p:tgtEl>
                                          <p:spTgt spid="195"/>
                                        </p:tgtEl>
                                      </p:cBhvr>
                                    </p:animEffect>
                                    <p:anim calcmode="lin" valueType="num">
                                      <p:cBhvr>
                                        <p:cTn id="10" dur="1822" tmFilter="0,0; 0.14,0.36; 0.43,0.73; 0.71,0.91; 1.0,1.0">
                                          <p:stCondLst>
                                            <p:cond delay="0"/>
                                          </p:stCondLst>
                                        </p:cTn>
                                        <p:tgtEl>
                                          <p:spTgt spid="195"/>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195"/>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195"/>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195"/>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195"/>
                                        </p:tgtEl>
                                        <p:attrNameLst>
                                          <p:attrName>ppt_y</p:attrName>
                                        </p:attrNameLst>
                                      </p:cBhvr>
                                      <p:tavLst>
                                        <p:tav tm="0" fmla="#ppt_y-sin(pi*$)/81">
                                          <p:val>
                                            <p:fltVal val="0"/>
                                          </p:val>
                                        </p:tav>
                                        <p:tav tm="100000">
                                          <p:val>
                                            <p:fltVal val="1"/>
                                          </p:val>
                                        </p:tav>
                                      </p:tavLst>
                                    </p:anim>
                                    <p:animScale>
                                      <p:cBhvr>
                                        <p:cTn id="15" dur="26">
                                          <p:stCondLst>
                                            <p:cond delay="650"/>
                                          </p:stCondLst>
                                        </p:cTn>
                                        <p:tgtEl>
                                          <p:spTgt spid="195"/>
                                        </p:tgtEl>
                                      </p:cBhvr>
                                      <p:to x="100000" y="60000"/>
                                    </p:animScale>
                                    <p:animScale>
                                      <p:cBhvr>
                                        <p:cTn id="16" dur="166" decel="50000">
                                          <p:stCondLst>
                                            <p:cond delay="676"/>
                                          </p:stCondLst>
                                        </p:cTn>
                                        <p:tgtEl>
                                          <p:spTgt spid="195"/>
                                        </p:tgtEl>
                                      </p:cBhvr>
                                      <p:to x="100000" y="100000"/>
                                    </p:animScale>
                                    <p:animScale>
                                      <p:cBhvr>
                                        <p:cTn id="17" dur="26">
                                          <p:stCondLst>
                                            <p:cond delay="1312"/>
                                          </p:stCondLst>
                                        </p:cTn>
                                        <p:tgtEl>
                                          <p:spTgt spid="195"/>
                                        </p:tgtEl>
                                      </p:cBhvr>
                                      <p:to x="100000" y="80000"/>
                                    </p:animScale>
                                    <p:animScale>
                                      <p:cBhvr>
                                        <p:cTn id="18" dur="166" decel="50000">
                                          <p:stCondLst>
                                            <p:cond delay="1338"/>
                                          </p:stCondLst>
                                        </p:cTn>
                                        <p:tgtEl>
                                          <p:spTgt spid="195"/>
                                        </p:tgtEl>
                                      </p:cBhvr>
                                      <p:to x="100000" y="100000"/>
                                    </p:animScale>
                                    <p:animScale>
                                      <p:cBhvr>
                                        <p:cTn id="19" dur="26">
                                          <p:stCondLst>
                                            <p:cond delay="1642"/>
                                          </p:stCondLst>
                                        </p:cTn>
                                        <p:tgtEl>
                                          <p:spTgt spid="195"/>
                                        </p:tgtEl>
                                      </p:cBhvr>
                                      <p:to x="100000" y="90000"/>
                                    </p:animScale>
                                    <p:animScale>
                                      <p:cBhvr>
                                        <p:cTn id="20" dur="166" decel="50000">
                                          <p:stCondLst>
                                            <p:cond delay="1668"/>
                                          </p:stCondLst>
                                        </p:cTn>
                                        <p:tgtEl>
                                          <p:spTgt spid="195"/>
                                        </p:tgtEl>
                                      </p:cBhvr>
                                      <p:to x="100000" y="100000"/>
                                    </p:animScale>
                                    <p:animScale>
                                      <p:cBhvr>
                                        <p:cTn id="21" dur="26">
                                          <p:stCondLst>
                                            <p:cond delay="1808"/>
                                          </p:stCondLst>
                                        </p:cTn>
                                        <p:tgtEl>
                                          <p:spTgt spid="195"/>
                                        </p:tgtEl>
                                      </p:cBhvr>
                                      <p:to x="100000" y="95000"/>
                                    </p:animScale>
                                    <p:animScale>
                                      <p:cBhvr>
                                        <p:cTn id="22" dur="166" decel="50000">
                                          <p:stCondLst>
                                            <p:cond delay="1834"/>
                                          </p:stCondLst>
                                        </p:cTn>
                                        <p:tgtEl>
                                          <p:spTgt spid="1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96"/>
                </p:tgtEl>
              </p:cMediaNode>
            </p:audio>
          </p:childTnLst>
        </p:cTn>
      </p:par>
    </p:tnLst>
    <p:bldLst>
      <p:bldP spid="19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180975" y="227965"/>
            <a:ext cx="4766945" cy="829945"/>
          </a:xfrm>
          <a:prstGeom prst="rect">
            <a:avLst/>
          </a:prstGeom>
          <a:noFill/>
        </p:spPr>
        <p:txBody>
          <a:bodyPr wrap="square" rtlCol="0">
            <a:spAutoFit/>
          </a:bodyPr>
          <a:lstStyle/>
          <a:p>
            <a:r>
              <a:rPr lang="zh-CN" altLang="en-US" sz="4800" b="1" dirty="0">
                <a:solidFill>
                  <a:schemeClr val="bg1">
                    <a:lumMod val="50000"/>
                  </a:schemeClr>
                </a:solidFill>
                <a:latin typeface="Bahnschrift Light SemiCondensed" panose="020B0502040204020203" pitchFamily="34" charset="0"/>
                <a:ea typeface="微软雅黑" panose="020B0503020204020204" pitchFamily="34" charset="-122"/>
              </a:rPr>
              <a:t>反思总结</a:t>
            </a:r>
            <a:endParaRPr lang="zh-CN" altLang="en-US" sz="4800" b="1" dirty="0">
              <a:solidFill>
                <a:schemeClr val="bg1">
                  <a:lumMod val="50000"/>
                </a:schemeClr>
              </a:solidFill>
              <a:latin typeface="Bahnschrift Light SemiCondensed" panose="020B0502040204020203" pitchFamily="34" charset="0"/>
              <a:ea typeface="微软雅黑" panose="020B0503020204020204" pitchFamily="34" charset="-122"/>
            </a:endParaRPr>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0975" y="1301115"/>
            <a:ext cx="11322050" cy="5600700"/>
          </a:xfrm>
          <a:prstGeom prst="rect">
            <a:avLst/>
          </a:prstGeom>
          <a:noFill/>
        </p:spPr>
        <p:txBody>
          <a:bodyPr wrap="square" rtlCol="0">
            <a:spAutoFit/>
          </a:bodyPr>
          <a:p>
            <a:pPr algn="l"/>
            <a:r>
              <a:rPr lang="zh-CN" altLang="en-US" b="1">
                <a:latin typeface="+mj-ea"/>
                <a:ea typeface="+mj-ea"/>
                <a:cs typeface="仿宋" panose="02010609060101010101" charset="-122"/>
              </a:rPr>
              <a:t>曹成成：</a:t>
            </a:r>
            <a:endParaRPr lang="zh-CN" altLang="en-US" b="1">
              <a:latin typeface="+mj-ea"/>
              <a:ea typeface="+mj-ea"/>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在这次大作业中，我主要负责：前期程序框架构想以及搜集资料。部分思路有鉴于CSDN论坛。随后负责了优化程序中的：增加扣分获命的新玩法。以及流程图的绘制、编写活动总结。</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在这次大作业中，我最大的感受就是：团队的集体力量远比一个人苦苦思索大得多。在这次大作业中，我们进行了线上线下的多次讨论。约研修室很多次以及线上语音交流几小时很多次。大家集中到一起，一起钻研程序，查阅资料，想点子。思考如何优化最初的这个小游戏。想了很多办法，也修改了10几次。最终结果我们还是很满意的。</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一个函数一个函数的细扣，以及各小组成员分工写函数，最后在主函数中调用。让我再一次体会到了模块化这一概念。这也是c语言的灵活之处。我想通过这次大作业。我爱上了编程。</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回味着好几个从7点到10.30在图书馆写程序的日子，是蛮充实的。</a:t>
            </a:r>
            <a:endParaRPr lang="zh-CN" altLang="en-US" sz="2000" b="1">
              <a:latin typeface="仿宋" panose="02010609060101010101" charset="-122"/>
              <a:ea typeface="仿宋" panose="02010609060101010101" charset="-122"/>
              <a:cs typeface="仿宋" panose="02010609060101010101" charset="-122"/>
            </a:endParaRPr>
          </a:p>
          <a:p>
            <a:pPr algn="l"/>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这次程序 用到了许多所学知识</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多重循环嵌套（打印界面）、如何隐藏光标、二维数组的运用、指针的巧妙运用（主要是队友设计）、流与文件(自学+运用到程序记录游戏次数和最高分中)、定义全局变量、调用多个函数、字符的输入输出、结构体的运用（隐藏光标时）</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所以这个程序展现了我们活学活用哈哈。</a:t>
            </a:r>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latin typeface="仿宋" panose="02010609060101010101" charset="-122"/>
                <a:ea typeface="仿宋" panose="02010609060101010101" charset="-122"/>
                <a:cs typeface="仿宋" panose="02010609060101010101" charset="-122"/>
              </a:rPr>
              <a:t>但是这个程序还是可以更加提升的，比如界面优化，增加图形，但这是在c++环境下比较容易实现。以及未能添加链表到程序中。</a:t>
            </a:r>
            <a:endParaRPr lang="zh-CN" altLang="en-US" sz="2000" b="1">
              <a:latin typeface="仿宋" panose="02010609060101010101" charset="-122"/>
              <a:ea typeface="仿宋" panose="02010609060101010101" charset="-122"/>
              <a:cs typeface="仿宋" panose="02010609060101010101" charset="-122"/>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47420" y="645160"/>
            <a:ext cx="9349105" cy="5323205"/>
          </a:xfrm>
          <a:prstGeom prst="rect">
            <a:avLst/>
          </a:prstGeom>
          <a:noFill/>
        </p:spPr>
        <p:txBody>
          <a:bodyPr wrap="square" rtlCol="0">
            <a:spAutoFit/>
          </a:bodyPr>
          <a:p>
            <a:pPr algn="l"/>
            <a:r>
              <a:rPr lang="zh-CN" altLang="en-US" sz="2000" b="1"/>
              <a:t>郑洋：</a:t>
            </a:r>
            <a:endParaRPr lang="zh-CN" altLang="en-US" sz="2000" b="1"/>
          </a:p>
          <a:p>
            <a:pPr algn="l"/>
            <a:r>
              <a:rPr lang="zh-CN" altLang="en-US" sz="2000" b="1">
                <a:latin typeface="仿宋" panose="02010609060101010101" charset="-122"/>
                <a:ea typeface="仿宋" panose="02010609060101010101" charset="-122"/>
              </a:rPr>
              <a:t>尽管这次实验作业中遇到了许多困难，比如光标的定位问题，但我们通过在网上搜索资料和亲身实践最终将其调试成功了，这对我们来说无疑是一种巨大的成就，毕竟这些内容在课上、在书本上都没有涉及，是靠别人的经验和我们自己的努力实现的，对此我感到很自豪。</a:t>
            </a:r>
            <a:endParaRPr lang="zh-CN" altLang="en-US" sz="2000" b="1">
              <a:latin typeface="仿宋" panose="02010609060101010101" charset="-122"/>
              <a:ea typeface="仿宋" panose="02010609060101010101" charset="-122"/>
            </a:endParaRPr>
          </a:p>
          <a:p>
            <a:pPr algn="l"/>
            <a:endParaRPr lang="zh-CN" altLang="en-US" sz="2000">
              <a:latin typeface="仿宋" panose="02010609060101010101" charset="-122"/>
              <a:ea typeface="仿宋" panose="02010609060101010101" charset="-122"/>
            </a:endParaRPr>
          </a:p>
          <a:p>
            <a:pPr algn="l"/>
            <a:r>
              <a:rPr lang="zh-CN" altLang="en-US" sz="2000" b="1"/>
              <a:t>夏诗怡：</a:t>
            </a:r>
            <a:endParaRPr lang="zh-CN" altLang="en-US" sz="2000" b="1"/>
          </a:p>
          <a:p>
            <a:pPr algn="l"/>
            <a:r>
              <a:rPr lang="zh-CN" altLang="en-US" sz="2000" b="1">
                <a:latin typeface="仿宋" panose="02010609060101010101" charset="-122"/>
                <a:ea typeface="仿宋" panose="02010609060101010101" charset="-122"/>
              </a:rPr>
              <a:t>这次写程序应该是让我最有成就感的一次了，每一行代码都在讨论和斟酌后亲手敲下，不断改进，不断学习，用已学会的和即将学会的知识慢慢把想法都变成程序中的现实。在学习新知识的过程中我深刻体会到，实践才是检验真理的唯一标准，不同的编译器里同样的函数使用方法也有细微差别，在不断尝试不断探索中学会使用，也许才是我们学习的最佳方法。小组合作也十分愉快，在线上线下无数次思维碰撞中我们把最初的粗糙代码一改再改，代码也从三多行改到五百多行，每个人都在努力把自己负责的部分做到极致，出现错误也会奥秘全局考虑来调整，写代码、改代码很累，但看到小组成员的认真尽力，看到运行结果的进步，我们的付出值得且令人快乐。</a:t>
            </a:r>
            <a:endParaRPr lang="zh-CN" altLang="en-US" sz="2000" b="1">
              <a:latin typeface="仿宋" panose="02010609060101010101" charset="-122"/>
              <a:ea typeface="仿宋" panose="02010609060101010101" charset="-122"/>
            </a:endParaRPr>
          </a:p>
          <a:p>
            <a:pPr algn="l"/>
            <a:endParaRPr lang="zh-CN" altLang="en-US" sz="2000" b="1">
              <a:latin typeface="仿宋" panose="02010609060101010101" charset="-122"/>
              <a:ea typeface="仿宋" panose="02010609060101010101" charset="-122"/>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直接连接符 30"/>
          <p:cNvCxnSpPr>
            <a:stCxn id="86" idx="1"/>
          </p:cNvCxnSpPr>
          <p:nvPr/>
        </p:nvCxnSpPr>
        <p:spPr>
          <a:xfrm flipH="1" flipV="1">
            <a:off x="8543130" y="3109994"/>
            <a:ext cx="38392" cy="680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1116131" y="299356"/>
            <a:ext cx="637852" cy="54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62" idx="5"/>
          </p:cNvCxnSpPr>
          <p:nvPr/>
        </p:nvCxnSpPr>
        <p:spPr>
          <a:xfrm>
            <a:off x="10601740" y="2701567"/>
            <a:ext cx="310223" cy="702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571705" y="2652252"/>
            <a:ext cx="912555" cy="10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903314" y="2542640"/>
            <a:ext cx="625191" cy="35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40" idx="0"/>
          </p:cNvCxnSpPr>
          <p:nvPr/>
        </p:nvCxnSpPr>
        <p:spPr>
          <a:xfrm flipH="1">
            <a:off x="8591527" y="2268794"/>
            <a:ext cx="476888" cy="6926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42" idx="7"/>
          </p:cNvCxnSpPr>
          <p:nvPr/>
        </p:nvCxnSpPr>
        <p:spPr>
          <a:xfrm flipH="1">
            <a:off x="9613588" y="2618225"/>
            <a:ext cx="292364" cy="1055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8572500" y="2574773"/>
            <a:ext cx="1376903" cy="530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10600" y="3048000"/>
            <a:ext cx="938784" cy="727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8501831" y="2961401"/>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9793134" y="246195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491699" y="3653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endCxn id="41" idx="1"/>
          </p:cNvCxnSpPr>
          <p:nvPr/>
        </p:nvCxnSpPr>
        <p:spPr>
          <a:xfrm>
            <a:off x="9083163" y="2298290"/>
            <a:ext cx="746588" cy="200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8996722" y="2232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endCxn id="42" idx="5"/>
          </p:cNvCxnSpPr>
          <p:nvPr/>
        </p:nvCxnSpPr>
        <p:spPr>
          <a:xfrm flipH="1">
            <a:off x="9613588" y="3419168"/>
            <a:ext cx="1283630" cy="355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0926195" y="3421143"/>
            <a:ext cx="767432" cy="661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1000453" y="2032819"/>
            <a:ext cx="235974" cy="13568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7"/>
          </p:cNvCxnSpPr>
          <p:nvPr/>
        </p:nvCxnSpPr>
        <p:spPr>
          <a:xfrm flipV="1">
            <a:off x="9128797" y="1524002"/>
            <a:ext cx="929603" cy="73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0"/>
          </p:cNvCxnSpPr>
          <p:nvPr/>
        </p:nvCxnSpPr>
        <p:spPr>
          <a:xfrm flipV="1">
            <a:off x="9918152" y="1504950"/>
            <a:ext cx="140248" cy="9570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10028903" y="971550"/>
            <a:ext cx="296197" cy="608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0058400" y="1543050"/>
            <a:ext cx="484854" cy="10655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61" idx="3"/>
          </p:cNvCxnSpPr>
          <p:nvPr/>
        </p:nvCxnSpPr>
        <p:spPr>
          <a:xfrm flipV="1">
            <a:off x="10295603" y="380847"/>
            <a:ext cx="747099" cy="608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1" idx="7"/>
          </p:cNvCxnSpPr>
          <p:nvPr/>
        </p:nvCxnSpPr>
        <p:spPr>
          <a:xfrm flipV="1">
            <a:off x="11169552" y="0"/>
            <a:ext cx="508098" cy="2539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59" idx="0"/>
          </p:cNvCxnSpPr>
          <p:nvPr/>
        </p:nvCxnSpPr>
        <p:spPr>
          <a:xfrm flipH="1" flipV="1">
            <a:off x="11087100" y="342900"/>
            <a:ext cx="34865" cy="7468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0363200" y="952500"/>
            <a:ext cx="800100" cy="190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62" idx="7"/>
          </p:cNvCxnSpPr>
          <p:nvPr/>
        </p:nvCxnSpPr>
        <p:spPr>
          <a:xfrm flipV="1">
            <a:off x="10601740" y="1085850"/>
            <a:ext cx="523460" cy="14888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0134600" y="1143000"/>
            <a:ext cx="95250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10006049" y="14815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044597" y="10897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69384" y="87061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1016431" y="22772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448619" y="2548446"/>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H="1" flipV="1">
            <a:off x="11742057" y="0"/>
            <a:ext cx="14514" cy="8418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9" idx="6"/>
          </p:cNvCxnSpPr>
          <p:nvPr/>
        </p:nvCxnSpPr>
        <p:spPr>
          <a:xfrm flipV="1">
            <a:off x="11199333" y="841829"/>
            <a:ext cx="554650" cy="325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11753983" y="841829"/>
            <a:ext cx="438019" cy="3338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9" idx="6"/>
          </p:cNvCxnSpPr>
          <p:nvPr/>
        </p:nvCxnSpPr>
        <p:spPr>
          <a:xfrm flipH="1" flipV="1">
            <a:off x="11199333" y="1167160"/>
            <a:ext cx="992667" cy="3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59" idx="4"/>
          </p:cNvCxnSpPr>
          <p:nvPr/>
        </p:nvCxnSpPr>
        <p:spPr>
          <a:xfrm flipH="1" flipV="1">
            <a:off x="11121965" y="1244528"/>
            <a:ext cx="141121" cy="801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1205029" y="1277258"/>
            <a:ext cx="986971" cy="7111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1219543" y="1988458"/>
            <a:ext cx="566057" cy="3773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11829144" y="1901371"/>
            <a:ext cx="362856" cy="449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814629" y="2365829"/>
            <a:ext cx="377371" cy="8563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1640457" y="2380343"/>
            <a:ext cx="188687" cy="71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972801" y="3077029"/>
            <a:ext cx="595085" cy="391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1429" y="3149600"/>
            <a:ext cx="159657" cy="986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292114" y="2061029"/>
            <a:ext cx="275773" cy="10305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9" idx="3"/>
            <a:endCxn id="62" idx="7"/>
          </p:cNvCxnSpPr>
          <p:nvPr/>
        </p:nvCxnSpPr>
        <p:spPr>
          <a:xfrm flipH="1">
            <a:off x="10601740" y="2047367"/>
            <a:ext cx="614743" cy="527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2" idx="3"/>
          </p:cNvCxnSpPr>
          <p:nvPr/>
        </p:nvCxnSpPr>
        <p:spPr>
          <a:xfrm flipH="1">
            <a:off x="8667750" y="3775106"/>
            <a:ext cx="844862" cy="158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1"/>
          </p:cNvCxnSpPr>
          <p:nvPr/>
        </p:nvCxnSpPr>
        <p:spPr>
          <a:xfrm flipH="1" flipV="1">
            <a:off x="8610600" y="3790950"/>
            <a:ext cx="311261" cy="9754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42" idx="4"/>
          </p:cNvCxnSpPr>
          <p:nvPr/>
        </p:nvCxnSpPr>
        <p:spPr>
          <a:xfrm flipV="1">
            <a:off x="8991600" y="3796019"/>
            <a:ext cx="571500" cy="1080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42" idx="4"/>
          </p:cNvCxnSpPr>
          <p:nvPr/>
        </p:nvCxnSpPr>
        <p:spPr>
          <a:xfrm flipH="1" flipV="1">
            <a:off x="9563100" y="3796019"/>
            <a:ext cx="609600" cy="6235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0191750" y="3451534"/>
            <a:ext cx="742950" cy="9680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9029700" y="4419600"/>
            <a:ext cx="1143000" cy="40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90" idx="3"/>
          </p:cNvCxnSpPr>
          <p:nvPr/>
        </p:nvCxnSpPr>
        <p:spPr>
          <a:xfrm flipV="1">
            <a:off x="11089483" y="4133850"/>
            <a:ext cx="645317" cy="6186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248900" y="4419600"/>
            <a:ext cx="895350" cy="2476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972800" y="3600450"/>
            <a:ext cx="152400" cy="1047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8544905" y="3753727"/>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8895590" y="4740103"/>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11774524" y="22816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1193822" y="19152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1066822" y="4620392"/>
            <a:ext cx="154736" cy="154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1672924" y="403421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0121900" y="4351239"/>
            <a:ext cx="174497" cy="17449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1503947" y="30076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860401" y="3340772"/>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90" idx="4"/>
          </p:cNvCxnSpPr>
          <p:nvPr/>
        </p:nvCxnSpPr>
        <p:spPr>
          <a:xfrm flipV="1">
            <a:off x="10553700" y="4775128"/>
            <a:ext cx="590490" cy="633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92" idx="4"/>
          </p:cNvCxnSpPr>
          <p:nvPr/>
        </p:nvCxnSpPr>
        <p:spPr>
          <a:xfrm flipH="1" flipV="1">
            <a:off x="10209149" y="4525736"/>
            <a:ext cx="325501" cy="882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7" idx="6"/>
          </p:cNvCxnSpPr>
          <p:nvPr/>
        </p:nvCxnSpPr>
        <p:spPr>
          <a:xfrm>
            <a:off x="9074982" y="4829799"/>
            <a:ext cx="1478718" cy="5788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87" idx="4"/>
          </p:cNvCxnSpPr>
          <p:nvPr/>
        </p:nvCxnSpPr>
        <p:spPr>
          <a:xfrm>
            <a:off x="8985286" y="4919495"/>
            <a:ext cx="806414" cy="966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52" idx="7"/>
          </p:cNvCxnSpPr>
          <p:nvPr/>
        </p:nvCxnSpPr>
        <p:spPr>
          <a:xfrm flipH="1">
            <a:off x="9870763" y="5408613"/>
            <a:ext cx="682937" cy="4924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90" idx="5"/>
          </p:cNvCxnSpPr>
          <p:nvPr/>
        </p:nvCxnSpPr>
        <p:spPr>
          <a:xfrm>
            <a:off x="11198897" y="4752467"/>
            <a:ext cx="231103" cy="12482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0648950" y="5408613"/>
            <a:ext cx="762000" cy="6302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90" idx="6"/>
          </p:cNvCxnSpPr>
          <p:nvPr/>
        </p:nvCxnSpPr>
        <p:spPr>
          <a:xfrm>
            <a:off x="11221558" y="4697760"/>
            <a:ext cx="970442" cy="2171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91" idx="5"/>
          </p:cNvCxnSpPr>
          <p:nvPr/>
        </p:nvCxnSpPr>
        <p:spPr>
          <a:xfrm>
            <a:off x="11794813" y="4156106"/>
            <a:ext cx="397187" cy="815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3" idx="6"/>
          </p:cNvCxnSpPr>
          <p:nvPr/>
        </p:nvCxnSpPr>
        <p:spPr>
          <a:xfrm>
            <a:off x="11753983" y="3132664"/>
            <a:ext cx="438017" cy="2201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91" idx="7"/>
          </p:cNvCxnSpPr>
          <p:nvPr/>
        </p:nvCxnSpPr>
        <p:spPr>
          <a:xfrm flipV="1">
            <a:off x="11794813" y="3352802"/>
            <a:ext cx="397187" cy="702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90" idx="6"/>
          </p:cNvCxnSpPr>
          <p:nvPr/>
        </p:nvCxnSpPr>
        <p:spPr>
          <a:xfrm>
            <a:off x="11221558" y="4697760"/>
            <a:ext cx="570392" cy="710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V="1">
            <a:off x="11449050" y="5408613"/>
            <a:ext cx="342900" cy="5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11791950" y="4895850"/>
            <a:ext cx="400050" cy="5127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0591800" y="5408613"/>
            <a:ext cx="11430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9486900" y="5905500"/>
            <a:ext cx="323850" cy="952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87" idx="3"/>
          </p:cNvCxnSpPr>
          <p:nvPr/>
        </p:nvCxnSpPr>
        <p:spPr>
          <a:xfrm>
            <a:off x="8921861" y="4893224"/>
            <a:ext cx="545989" cy="19647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9525000" y="6457950"/>
            <a:ext cx="11239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9810750" y="5924550"/>
            <a:ext cx="838200" cy="5143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0687050" y="6076950"/>
            <a:ext cx="723900" cy="35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791950" y="5408613"/>
            <a:ext cx="133350" cy="10493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1468100" y="6115050"/>
            <a:ext cx="400050" cy="400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706100" y="6438900"/>
            <a:ext cx="1200150" cy="11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0668000" y="6534150"/>
            <a:ext cx="361950" cy="323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11144250" y="6572250"/>
            <a:ext cx="742950" cy="285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1906250" y="6496050"/>
            <a:ext cx="285750" cy="3619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11906250" y="5886450"/>
            <a:ext cx="285750" cy="6096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10581515" y="6378857"/>
            <a:ext cx="179392" cy="1793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0422251" y="5283595"/>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9748874" y="5880137"/>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1844374" y="6442112"/>
            <a:ext cx="142802" cy="14280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11294397" y="5903246"/>
            <a:ext cx="250036" cy="25003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93551" y="6722264"/>
            <a:ext cx="250036" cy="2500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61720" y="668020"/>
            <a:ext cx="9349105" cy="4092575"/>
          </a:xfrm>
          <a:prstGeom prst="rect">
            <a:avLst/>
          </a:prstGeom>
          <a:noFill/>
        </p:spPr>
        <p:txBody>
          <a:bodyPr wrap="square" rtlCol="0">
            <a:spAutoFit/>
          </a:bodyPr>
          <a:p>
            <a:pPr algn="l"/>
            <a:r>
              <a:rPr lang="zh-CN" altLang="en-US" sz="2000" b="1"/>
              <a:t>李筱婷：</a:t>
            </a:r>
            <a:endParaRPr lang="zh-CN" altLang="en-US" sz="2000" b="1"/>
          </a:p>
          <a:p>
            <a:pPr algn="l"/>
            <a:r>
              <a:rPr lang="zh-CN" altLang="en-US" sz="2000" b="1">
                <a:latin typeface="仿宋" panose="02010609060101010101" charset="-122"/>
                <a:ea typeface="仿宋" panose="02010609060101010101" charset="-122"/>
                <a:cs typeface="仿宋" panose="02010609060101010101" charset="-122"/>
              </a:rPr>
              <a:t>在设计程序时首先要有一个明晰的思路，再一步步填充，填充过程中不断发现问题、解决问题，敢于提出不足和漏洞，以及可以添加的创新创意。只要敢想，就可以通过从各种渠道的学习去实现它；只要敢尝试，就可以从错误中不断修正从而达到目的。在完成大作业的过程中，我不仅体会到了将所学落实到真正意义的程序中去的成就感，我还感受到了小组内部合理分工、团结协作的快乐。小组成员将各自的任务落实好之后还会帮助其他成员检查问题并提出解决方案，通过线上qq交流、线下相约研修室，共同商讨、共同努力、共同进步。</a:t>
            </a:r>
            <a:endParaRPr lang="zh-CN" altLang="en-US" sz="2000" b="1">
              <a:latin typeface="仿宋" panose="02010609060101010101" charset="-122"/>
              <a:ea typeface="仿宋" panose="02010609060101010101" charset="-122"/>
              <a:cs typeface="仿宋" panose="02010609060101010101" charset="-122"/>
            </a:endParaRPr>
          </a:p>
          <a:p>
            <a:pPr algn="l"/>
            <a:endParaRPr lang="zh-CN" altLang="en-US" sz="2000" b="1">
              <a:latin typeface="仿宋" panose="02010609060101010101" charset="-122"/>
              <a:ea typeface="仿宋" panose="02010609060101010101" charset="-122"/>
              <a:cs typeface="仿宋" panose="02010609060101010101" charset="-122"/>
            </a:endParaRPr>
          </a:p>
          <a:p>
            <a:pPr algn="l"/>
            <a:r>
              <a:rPr lang="zh-CN" altLang="en-US" sz="2000" b="1"/>
              <a:t>刘一经：</a:t>
            </a:r>
            <a:endParaRPr lang="zh-CN" altLang="en-US" sz="2000" b="1"/>
          </a:p>
          <a:p>
            <a:pPr algn="l"/>
            <a:r>
              <a:rPr lang="zh-CN" altLang="en-US" sz="2000" b="1">
                <a:latin typeface="仿宋" panose="02010609060101010101" charset="-122"/>
                <a:ea typeface="仿宋" panose="02010609060101010101" charset="-122"/>
                <a:cs typeface="仿宋" panose="02010609060101010101" charset="-122"/>
              </a:rPr>
              <a:t>经过我们组全队员的多次共同讨论，经过不断的debug和努力，最终的作业效果基本满足最初的设定。团队成员的明确分工使我我感受到了团队合作的力量和团队合作的强大所在!</a:t>
            </a:r>
            <a:endParaRPr lang="zh-CN" altLang="en-US" sz="2000" b="1">
              <a:latin typeface="仿宋" panose="02010609060101010101" charset="-122"/>
              <a:ea typeface="仿宋" panose="02010609060101010101" charset="-122"/>
              <a:cs typeface="仿宋" panose="02010609060101010101" charset="-122"/>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4330132" y="720575"/>
            <a:ext cx="3531736" cy="923330"/>
          </a:xfrm>
          <a:prstGeom prst="rect">
            <a:avLst/>
          </a:prstGeom>
          <a:noFill/>
        </p:spPr>
        <p:txBody>
          <a:bodyPr wrap="none" rtlCol="0">
            <a:spAutoFit/>
          </a:bodyPr>
          <a:lstStyle/>
          <a:p>
            <a:r>
              <a:rPr lang="en-US" altLang="zh-CN" sz="5400" b="1" dirty="0">
                <a:solidFill>
                  <a:schemeClr val="bg1"/>
                </a:solidFill>
              </a:rPr>
              <a:t>CONTENT</a:t>
            </a:r>
            <a:endParaRPr lang="zh-CN" altLang="en-US" sz="5400" b="1" dirty="0">
              <a:solidFill>
                <a:schemeClr val="bg1"/>
              </a:solidFill>
            </a:endParaRPr>
          </a:p>
        </p:txBody>
      </p:sp>
      <p:cxnSp>
        <p:nvCxnSpPr>
          <p:cNvPr id="4" name="直接连接符 3"/>
          <p:cNvCxnSpPr/>
          <p:nvPr/>
        </p:nvCxnSpPr>
        <p:spPr>
          <a:xfrm>
            <a:off x="0" y="3924300"/>
            <a:ext cx="12192000" cy="0"/>
          </a:xfrm>
          <a:prstGeom prst="line">
            <a:avLst/>
          </a:prstGeom>
          <a:ln w="19050">
            <a:solidFill>
              <a:schemeClr val="bg1">
                <a:alpha val="43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rot="11174285">
            <a:off x="2098591" y="3864651"/>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1174285">
            <a:off x="340254" y="37752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347090" y="378451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7000792" y="3864651"/>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5318654" y="37752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8325490" y="378451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9790696" y="3864650"/>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1174285">
            <a:off x="11115394" y="378451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9" idx="3"/>
          </p:cNvCxnSpPr>
          <p:nvPr/>
        </p:nvCxnSpPr>
        <p:spPr>
          <a:xfrm flipV="1">
            <a:off x="539772" y="3547264"/>
            <a:ext cx="686767" cy="269854"/>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8" idx="5"/>
          </p:cNvCxnSpPr>
          <p:nvPr/>
        </p:nvCxnSpPr>
        <p:spPr>
          <a:xfrm>
            <a:off x="1226539" y="3547264"/>
            <a:ext cx="902127" cy="33510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1"/>
            <a:endCxn id="32" idx="5"/>
          </p:cNvCxnSpPr>
          <p:nvPr/>
        </p:nvCxnSpPr>
        <p:spPr>
          <a:xfrm>
            <a:off x="2229378" y="4007798"/>
            <a:ext cx="340215" cy="66374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7"/>
            <a:endCxn id="10" idx="7"/>
          </p:cNvCxnSpPr>
          <p:nvPr/>
        </p:nvCxnSpPr>
        <p:spPr>
          <a:xfrm flipV="1">
            <a:off x="2560627" y="3968413"/>
            <a:ext cx="811371" cy="7851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2547778" y="4658694"/>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V="1">
            <a:off x="3475027" y="3458936"/>
            <a:ext cx="1140516" cy="365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5"/>
          </p:cNvCxnSpPr>
          <p:nvPr/>
        </p:nvCxnSpPr>
        <p:spPr>
          <a:xfrm flipH="1" flipV="1">
            <a:off x="4632960" y="3463290"/>
            <a:ext cx="727612" cy="336601"/>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543512" y="341497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5403840" y="3910377"/>
            <a:ext cx="254010" cy="499698"/>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p:cNvCxnSpPr>
          <p:nvPr/>
        </p:nvCxnSpPr>
        <p:spPr>
          <a:xfrm flipH="1">
            <a:off x="5661659" y="3995438"/>
            <a:ext cx="1356848" cy="396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578556" y="4324528"/>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flipH="1">
            <a:off x="7104699" y="3338513"/>
            <a:ext cx="1896428" cy="510540"/>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4" idx="5"/>
          </p:cNvCxnSpPr>
          <p:nvPr/>
        </p:nvCxnSpPr>
        <p:spPr>
          <a:xfrm flipH="1" flipV="1">
            <a:off x="9029700" y="3295650"/>
            <a:ext cx="791071" cy="586715"/>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8990541" y="3203700"/>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endCxn id="13" idx="1"/>
          </p:cNvCxnSpPr>
          <p:nvPr/>
        </p:nvCxnSpPr>
        <p:spPr>
          <a:xfrm flipH="1" flipV="1">
            <a:off x="8509391" y="3985792"/>
            <a:ext cx="1277547" cy="567159"/>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5" idx="7"/>
          </p:cNvCxnSpPr>
          <p:nvPr/>
        </p:nvCxnSpPr>
        <p:spPr>
          <a:xfrm flipH="1">
            <a:off x="9744077" y="3968412"/>
            <a:ext cx="1396225" cy="570252"/>
          </a:xfrm>
          <a:prstGeom prst="line">
            <a:avLst/>
          </a:prstGeom>
          <a:ln>
            <a:solidFill>
              <a:schemeClr val="bg1">
                <a:lumMod val="75000"/>
                <a:alpha val="21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67471" y="3023521"/>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NO.1</a:t>
            </a:r>
            <a:endParaRPr lang="zh-CN" altLang="en-US" sz="3200" dirty="0">
              <a:solidFill>
                <a:schemeClr val="bg1"/>
              </a:solidFill>
              <a:latin typeface="24 LED" panose="020B0603050302020204" pitchFamily="34" charset="0"/>
            </a:endParaRPr>
          </a:p>
        </p:txBody>
      </p:sp>
      <p:sp>
        <p:nvSpPr>
          <p:cNvPr id="41" name="文本框 40"/>
          <p:cNvSpPr txBox="1"/>
          <p:nvPr/>
        </p:nvSpPr>
        <p:spPr>
          <a:xfrm>
            <a:off x="3188366" y="4156340"/>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NO.2</a:t>
            </a:r>
            <a:endParaRPr lang="zh-CN" altLang="en-US" sz="3200" dirty="0">
              <a:solidFill>
                <a:schemeClr val="bg1"/>
              </a:solidFill>
              <a:latin typeface="24 LED" panose="020B0603050302020204" pitchFamily="34" charset="0"/>
            </a:endParaRPr>
          </a:p>
        </p:txBody>
      </p:sp>
      <p:sp>
        <p:nvSpPr>
          <p:cNvPr id="42" name="文本框 41"/>
          <p:cNvSpPr txBox="1"/>
          <p:nvPr/>
        </p:nvSpPr>
        <p:spPr>
          <a:xfrm>
            <a:off x="5307136" y="3059289"/>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NO.3</a:t>
            </a:r>
            <a:endParaRPr lang="zh-CN" altLang="en-US" sz="3200" dirty="0">
              <a:solidFill>
                <a:schemeClr val="bg1"/>
              </a:solidFill>
              <a:latin typeface="24 LED" panose="020B0603050302020204" pitchFamily="34" charset="0"/>
            </a:endParaRPr>
          </a:p>
        </p:txBody>
      </p:sp>
      <p:sp>
        <p:nvSpPr>
          <p:cNvPr id="43" name="文本框 42"/>
          <p:cNvSpPr txBox="1"/>
          <p:nvPr/>
        </p:nvSpPr>
        <p:spPr>
          <a:xfrm>
            <a:off x="8313870" y="4165600"/>
            <a:ext cx="1761591" cy="584775"/>
          </a:xfrm>
          <a:prstGeom prst="rect">
            <a:avLst/>
          </a:prstGeom>
          <a:noFill/>
        </p:spPr>
        <p:txBody>
          <a:bodyPr wrap="square" rtlCol="0">
            <a:spAutoFit/>
          </a:bodyPr>
          <a:lstStyle/>
          <a:p>
            <a:r>
              <a:rPr lang="en-US" altLang="zh-CN" sz="3200" dirty="0">
                <a:solidFill>
                  <a:schemeClr val="bg1"/>
                </a:solidFill>
                <a:latin typeface="24 LED" panose="020B0603050302020204" pitchFamily="34" charset="0"/>
              </a:rPr>
              <a:t>NO.4</a:t>
            </a:r>
            <a:endParaRPr lang="zh-CN" altLang="en-US" sz="3200" dirty="0">
              <a:solidFill>
                <a:schemeClr val="bg1"/>
              </a:solidFill>
              <a:latin typeface="24 LED" panose="020B0603050302020204" pitchFamily="34" charset="0"/>
            </a:endParaRPr>
          </a:p>
        </p:txBody>
      </p:sp>
      <p:sp>
        <p:nvSpPr>
          <p:cNvPr id="27" name="矩形 26"/>
          <p:cNvSpPr/>
          <p:nvPr/>
        </p:nvSpPr>
        <p:spPr>
          <a:xfrm>
            <a:off x="1596881" y="3054175"/>
            <a:ext cx="1605280" cy="521970"/>
          </a:xfrm>
          <a:prstGeom prst="rect">
            <a:avLst/>
          </a:prstGeom>
        </p:spPr>
        <p:txBody>
          <a:bodyPr wrap="none">
            <a:spAutoFit/>
          </a:bodyPr>
          <a:lstStyle/>
          <a:p>
            <a:r>
              <a:rPr lang="zh-CN" altLang="en-US" sz="2800" b="1" dirty="0">
                <a:solidFill>
                  <a:schemeClr val="bg1"/>
                </a:solidFill>
              </a:rPr>
              <a:t>设计思路</a:t>
            </a:r>
            <a:endParaRPr lang="zh-CN" altLang="en-US" sz="2800" b="1" dirty="0">
              <a:solidFill>
                <a:schemeClr val="bg1"/>
              </a:solidFill>
            </a:endParaRPr>
          </a:p>
        </p:txBody>
      </p:sp>
      <p:sp>
        <p:nvSpPr>
          <p:cNvPr id="48" name="矩形 47"/>
          <p:cNvSpPr/>
          <p:nvPr/>
        </p:nvSpPr>
        <p:spPr>
          <a:xfrm>
            <a:off x="4538636" y="4259355"/>
            <a:ext cx="1605280" cy="521970"/>
          </a:xfrm>
          <a:prstGeom prst="rect">
            <a:avLst/>
          </a:prstGeom>
        </p:spPr>
        <p:txBody>
          <a:bodyPr wrap="none">
            <a:spAutoFit/>
          </a:bodyPr>
          <a:lstStyle/>
          <a:p>
            <a:r>
              <a:rPr lang="zh-CN" altLang="en-US" sz="2800" b="1" dirty="0">
                <a:solidFill>
                  <a:schemeClr val="bg1"/>
                </a:solidFill>
              </a:rPr>
              <a:t>分工介绍</a:t>
            </a:r>
            <a:endParaRPr lang="zh-CN" altLang="en-US" sz="2800" b="1" dirty="0">
              <a:solidFill>
                <a:schemeClr val="bg1"/>
              </a:solidFill>
            </a:endParaRPr>
          </a:p>
        </p:txBody>
      </p:sp>
      <p:sp>
        <p:nvSpPr>
          <p:cNvPr id="51" name="矩形 50"/>
          <p:cNvSpPr/>
          <p:nvPr/>
        </p:nvSpPr>
        <p:spPr>
          <a:xfrm>
            <a:off x="6608476" y="3085800"/>
            <a:ext cx="1605280" cy="521970"/>
          </a:xfrm>
          <a:prstGeom prst="rect">
            <a:avLst/>
          </a:prstGeom>
        </p:spPr>
        <p:txBody>
          <a:bodyPr wrap="none">
            <a:spAutoFit/>
          </a:bodyPr>
          <a:lstStyle/>
          <a:p>
            <a:r>
              <a:rPr lang="zh-CN" altLang="en-US" sz="2800" b="1" dirty="0">
                <a:solidFill>
                  <a:schemeClr val="bg1"/>
                </a:solidFill>
              </a:rPr>
              <a:t>代码讲解</a:t>
            </a:r>
            <a:endParaRPr lang="zh-CN" altLang="en-US" sz="2800" b="1" dirty="0">
              <a:solidFill>
                <a:schemeClr val="bg1"/>
              </a:solidFill>
            </a:endParaRPr>
          </a:p>
        </p:txBody>
      </p:sp>
      <p:sp>
        <p:nvSpPr>
          <p:cNvPr id="52" name="矩形 51"/>
          <p:cNvSpPr/>
          <p:nvPr/>
        </p:nvSpPr>
        <p:spPr>
          <a:xfrm>
            <a:off x="9216912" y="4268245"/>
            <a:ext cx="248786" cy="369332"/>
          </a:xfrm>
          <a:prstGeom prst="rect">
            <a:avLst/>
          </a:prstGeom>
        </p:spPr>
        <p:txBody>
          <a:bodyPr wrap="none">
            <a:spAutoFit/>
          </a:bodyPr>
          <a:lstStyle/>
          <a:p>
            <a:r>
              <a:rPr lang="en-US" altLang="zh-CN" b="1" dirty="0">
                <a:solidFill>
                  <a:schemeClr val="bg1"/>
                </a:solidFill>
              </a:rPr>
              <a:t> </a:t>
            </a:r>
            <a:endParaRPr lang="zh-CN" altLang="en-US" b="1" dirty="0">
              <a:solidFill>
                <a:schemeClr val="bg1"/>
              </a:solidFill>
            </a:endParaRPr>
          </a:p>
        </p:txBody>
      </p:sp>
      <p:sp>
        <p:nvSpPr>
          <p:cNvPr id="3" name="矩形 2"/>
          <p:cNvSpPr/>
          <p:nvPr/>
        </p:nvSpPr>
        <p:spPr>
          <a:xfrm>
            <a:off x="9535191" y="4218640"/>
            <a:ext cx="2316480" cy="953135"/>
          </a:xfrm>
          <a:prstGeom prst="rect">
            <a:avLst/>
          </a:prstGeom>
        </p:spPr>
        <p:txBody>
          <a:bodyPr wrap="none">
            <a:spAutoFit/>
          </a:bodyPr>
          <a:p>
            <a:pPr algn="l"/>
            <a:r>
              <a:rPr lang="zh-CN" altLang="en-US" sz="2800" b="1" dirty="0">
                <a:solidFill>
                  <a:schemeClr val="bg1"/>
                </a:solidFill>
                <a:sym typeface="+mn-ea"/>
              </a:rPr>
              <a:t>运行结果展示</a:t>
            </a:r>
            <a:endParaRPr lang="zh-CN" altLang="en-US" sz="2800" dirty="0">
              <a:latin typeface="新宋体" panose="02010609030101010101" pitchFamily="49" charset="-122"/>
              <a:ea typeface="新宋体" panose="02010609030101010101" pitchFamily="49" charset="-122"/>
            </a:endParaRPr>
          </a:p>
          <a:p>
            <a:endParaRPr lang="zh-CN" altLang="en-US" sz="2800" b="1" dirty="0">
              <a:solidFill>
                <a:schemeClr val="bg1"/>
              </a:solidFill>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1</a:t>
            </a:r>
            <a:endParaRPr lang="zh-CN" altLang="en-US" sz="12000" dirty="0">
              <a:latin typeface="24 LED" panose="020B0603050302020204" pitchFamily="34" charset="0"/>
            </a:endParaRPr>
          </a:p>
        </p:txBody>
      </p:sp>
      <p:sp>
        <p:nvSpPr>
          <p:cNvPr id="2" name="文本框 1"/>
          <p:cNvSpPr txBox="1"/>
          <p:nvPr/>
        </p:nvSpPr>
        <p:spPr>
          <a:xfrm>
            <a:off x="10388587" y="641521"/>
            <a:ext cx="1107996" cy="3170099"/>
          </a:xfrm>
          <a:prstGeom prst="rect">
            <a:avLst/>
          </a:prstGeom>
          <a:noFill/>
        </p:spPr>
        <p:txBody>
          <a:bodyPr vert="eaVert" wrap="none" rtlCol="0">
            <a:spAutoFit/>
          </a:bodyPr>
          <a:lstStyle/>
          <a:p>
            <a:r>
              <a:rPr lang="zh-CN" altLang="en-US" sz="6000" dirty="0">
                <a:latin typeface="新宋体" panose="02010609030101010101" pitchFamily="49" charset="-122"/>
                <a:ea typeface="新宋体" panose="02010609030101010101" pitchFamily="49" charset="-122"/>
              </a:rPr>
              <a:t>设计思路</a:t>
            </a:r>
            <a:endParaRPr lang="zh-CN" altLang="en-US" sz="6000" dirty="0">
              <a:latin typeface="新宋体" panose="02010609030101010101" pitchFamily="49" charset="-122"/>
              <a:ea typeface="新宋体" panose="02010609030101010101" pitchFamily="49" charset="-122"/>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椭圆 48"/>
          <p:cNvSpPr/>
          <p:nvPr/>
        </p:nvSpPr>
        <p:spPr>
          <a:xfrm rot="11174285">
            <a:off x="1295176" y="2042140"/>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2543972" y="170136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1174285">
            <a:off x="2098985" y="-5330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2534847" y="293691"/>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a:stCxn id="49" idx="3"/>
            <a:endCxn id="61" idx="6"/>
          </p:cNvCxnSpPr>
          <p:nvPr/>
        </p:nvCxnSpPr>
        <p:spPr>
          <a:xfrm flipV="1">
            <a:off x="1386267" y="1801285"/>
            <a:ext cx="1158369" cy="2599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2743490" y="1338891"/>
            <a:ext cx="674075" cy="4043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484376" y="585321"/>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135546" y="-58696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3687371" y="7825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4121228" y="157309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3392657" y="1154990"/>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1791246" y="106453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4802506" y="4514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86883" y="801477"/>
            <a:ext cx="750441" cy="458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a:off x="65734" y="-544677"/>
            <a:ext cx="1223980" cy="2518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3576558" y="1356270"/>
            <a:ext cx="586588" cy="2415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1289411" y="-338487"/>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1439907" y="508001"/>
            <a:ext cx="381414" cy="574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1286867" y="42291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1423457" y="-307540"/>
            <a:ext cx="776333" cy="759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2324503" y="-407675"/>
            <a:ext cx="1363628" cy="600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462894" y="116033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3518040" y="334286"/>
            <a:ext cx="283776" cy="821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3943405" y="220601"/>
            <a:ext cx="984484" cy="231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349726" y="-403063"/>
            <a:ext cx="239088" cy="9891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98" idx="2"/>
            <a:endCxn id="61" idx="4"/>
          </p:cNvCxnSpPr>
          <p:nvPr/>
        </p:nvCxnSpPr>
        <p:spPr>
          <a:xfrm>
            <a:off x="1951632" y="1153709"/>
            <a:ext cx="716625" cy="548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1380502" y="-432253"/>
            <a:ext cx="719153" cy="112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flipH="1">
            <a:off x="1315564" y="-247396"/>
            <a:ext cx="57073" cy="6872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645185" y="1359853"/>
            <a:ext cx="669129" cy="6935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2" idx="2"/>
            <a:endCxn id="109" idx="7"/>
          </p:cNvCxnSpPr>
          <p:nvPr/>
        </p:nvCxnSpPr>
        <p:spPr>
          <a:xfrm flipV="1">
            <a:off x="-242189" y="547712"/>
            <a:ext cx="1545960" cy="1722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48355" y="-385684"/>
            <a:ext cx="1306920" cy="961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686439" y="575955"/>
            <a:ext cx="668836" cy="708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686439" y="1195325"/>
            <a:ext cx="1122522" cy="892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1386267" y="1224924"/>
            <a:ext cx="476670" cy="836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2734365" y="287036"/>
            <a:ext cx="981285" cy="485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2282886" y="-331778"/>
            <a:ext cx="293879" cy="650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1439907" y="475982"/>
            <a:ext cx="1119631" cy="32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a:off x="1951632" y="1153709"/>
            <a:ext cx="1441695" cy="10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1934393" y="517236"/>
            <a:ext cx="700377" cy="5773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2717138" y="493209"/>
            <a:ext cx="717806" cy="6866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3593937" y="635339"/>
            <a:ext cx="1233477" cy="5619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4245513" y="676956"/>
            <a:ext cx="657798" cy="8968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2767517" y="1673022"/>
            <a:ext cx="1354375" cy="1526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8" name="组合 227"/>
          <p:cNvGrpSpPr/>
          <p:nvPr/>
        </p:nvGrpSpPr>
        <p:grpSpPr>
          <a:xfrm>
            <a:off x="8443146" y="4859296"/>
            <a:ext cx="3748854" cy="1861544"/>
            <a:chOff x="8443146" y="4859296"/>
            <a:chExt cx="3748854" cy="1861544"/>
          </a:xfrm>
        </p:grpSpPr>
        <p:sp>
          <p:nvSpPr>
            <p:cNvPr id="11" name="椭圆 10"/>
            <p:cNvSpPr/>
            <p:nvPr/>
          </p:nvSpPr>
          <p:spPr>
            <a:xfrm rot="11174285">
              <a:off x="11026669" y="4949625"/>
              <a:ext cx="180325" cy="18032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9333269" y="5773257"/>
              <a:ext cx="145815" cy="1458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10468751" y="5666475"/>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10270657" y="5100235"/>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174285">
              <a:off x="8443146" y="5790880"/>
              <a:ext cx="86833" cy="868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stCxn id="12" idx="3"/>
              <a:endCxn id="55" idx="7"/>
            </p:cNvCxnSpPr>
            <p:nvPr/>
          </p:nvCxnSpPr>
          <p:spPr>
            <a:xfrm flipV="1">
              <a:off x="9463026" y="4952165"/>
              <a:ext cx="246834" cy="8483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55" idx="2"/>
              <a:endCxn id="14" idx="6"/>
            </p:cNvCxnSpPr>
            <p:nvPr/>
          </p:nvCxnSpPr>
          <p:spPr>
            <a:xfrm>
              <a:off x="9811167" y="4922614"/>
              <a:ext cx="459845" cy="2309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10377182" y="5096237"/>
              <a:ext cx="669346" cy="26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9697280" y="4859296"/>
              <a:ext cx="114224" cy="11422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10562056" y="5129417"/>
              <a:ext cx="544978" cy="5375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8529722" y="5838243"/>
              <a:ext cx="803978" cy="7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rot="11174285">
              <a:off x="11967666" y="5353834"/>
              <a:ext cx="109420" cy="1094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12049155" y="6210887"/>
              <a:ext cx="142845" cy="14284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9463026" y="5197562"/>
              <a:ext cx="820814" cy="602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V="1">
              <a:off x="12064886" y="5414489"/>
              <a:ext cx="11876" cy="9125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8711062" y="6537442"/>
              <a:ext cx="168320" cy="168320"/>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11295717" y="6553993"/>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rot="11174285">
              <a:off x="9970471" y="6528301"/>
              <a:ext cx="166847" cy="16684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11504945" y="6008612"/>
              <a:ext cx="119707" cy="119707"/>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8878884" y="6602660"/>
              <a:ext cx="1092081" cy="28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8804367" y="5891811"/>
              <a:ext cx="544960" cy="6461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8513745" y="5868151"/>
              <a:ext cx="228785" cy="6878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11173281" y="5110092"/>
              <a:ext cx="398022" cy="8988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11206461" y="5049585"/>
              <a:ext cx="761529" cy="3530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11611469" y="5442797"/>
              <a:ext cx="368246" cy="588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flipV="1">
              <a:off x="11624298" y="6074969"/>
              <a:ext cx="440588" cy="2520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11388205" y="6115136"/>
              <a:ext cx="214067" cy="4393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10367984" y="5206759"/>
              <a:ext cx="132236" cy="4782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9478653" y="5741490"/>
              <a:ext cx="990597" cy="1125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10543767" y="5834296"/>
              <a:ext cx="187120" cy="451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10764610" y="6105938"/>
              <a:ext cx="753517" cy="221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endCxn id="176" idx="6"/>
            </p:cNvCxnSpPr>
            <p:nvPr/>
          </p:nvCxnSpPr>
          <p:spPr>
            <a:xfrm>
              <a:off x="10592158" y="5762088"/>
              <a:ext cx="913141" cy="299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9451823" y="5903014"/>
              <a:ext cx="519143" cy="6996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10688661" y="6285119"/>
              <a:ext cx="76175" cy="7617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10062959" y="5803327"/>
              <a:ext cx="424328" cy="7254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10136825" y="6361069"/>
              <a:ext cx="585785" cy="259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10750594" y="6352906"/>
              <a:ext cx="545617" cy="2754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8529722" y="4910203"/>
              <a:ext cx="1167896" cy="928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9" name="椭圆 178"/>
          <p:cNvSpPr/>
          <p:nvPr/>
        </p:nvSpPr>
        <p:spPr>
          <a:xfrm>
            <a:off x="7497590" y="5859966"/>
            <a:ext cx="457200" cy="4572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0" name="椭圆 179"/>
          <p:cNvSpPr/>
          <p:nvPr/>
        </p:nvSpPr>
        <p:spPr>
          <a:xfrm>
            <a:off x="1084295" y="6215584"/>
            <a:ext cx="363951" cy="363951"/>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3" name="椭圆 182"/>
          <p:cNvSpPr/>
          <p:nvPr/>
        </p:nvSpPr>
        <p:spPr>
          <a:xfrm>
            <a:off x="5130799" y="5712197"/>
            <a:ext cx="376369" cy="376369"/>
          </a:xfrm>
          <a:prstGeom prst="ellipse">
            <a:avLst/>
          </a:prstGeom>
          <a:solidFill>
            <a:srgbClr val="BFBFBF"/>
          </a:solidFill>
          <a:ln>
            <a:solidFill>
              <a:schemeClr val="lt1">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5" name="椭圆 184"/>
          <p:cNvSpPr/>
          <p:nvPr/>
        </p:nvSpPr>
        <p:spPr>
          <a:xfrm>
            <a:off x="347017" y="6034667"/>
            <a:ext cx="455962" cy="455962"/>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6" name="椭圆 185"/>
          <p:cNvSpPr/>
          <p:nvPr/>
        </p:nvSpPr>
        <p:spPr>
          <a:xfrm flipV="1">
            <a:off x="5446410" y="1597790"/>
            <a:ext cx="355602" cy="353282"/>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7" name="椭圆 186"/>
          <p:cNvSpPr/>
          <p:nvPr/>
        </p:nvSpPr>
        <p:spPr>
          <a:xfrm>
            <a:off x="6179012" y="5433418"/>
            <a:ext cx="355602" cy="35560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8" name="椭圆 187"/>
          <p:cNvSpPr/>
          <p:nvPr/>
        </p:nvSpPr>
        <p:spPr>
          <a:xfrm>
            <a:off x="6666706" y="1494233"/>
            <a:ext cx="431990" cy="431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189" name="椭圆 188"/>
          <p:cNvSpPr/>
          <p:nvPr/>
        </p:nvSpPr>
        <p:spPr>
          <a:xfrm>
            <a:off x="4481067" y="4449307"/>
            <a:ext cx="334566" cy="3345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dirty="0">
              <a:latin typeface="24 LED" panose="020B0603050302020204" pitchFamily="34" charset="0"/>
            </a:endParaRPr>
          </a:p>
        </p:txBody>
      </p:sp>
      <p:sp>
        <p:nvSpPr>
          <p:cNvPr id="4" name="文本框 3"/>
          <p:cNvSpPr txBox="1"/>
          <p:nvPr/>
        </p:nvSpPr>
        <p:spPr>
          <a:xfrm>
            <a:off x="182084" y="2334621"/>
            <a:ext cx="2893957" cy="830997"/>
          </a:xfrm>
          <a:prstGeom prst="rect">
            <a:avLst/>
          </a:prstGeom>
          <a:noFill/>
        </p:spPr>
        <p:txBody>
          <a:bodyPr wrap="square" rtlCol="0">
            <a:spAutoFit/>
          </a:bodyPr>
          <a:lstStyle/>
          <a:p>
            <a:r>
              <a:rPr lang="zh-CN" altLang="en-US" sz="4800" b="1" dirty="0">
                <a:highlight>
                  <a:srgbClr val="BFBFBF"/>
                </a:highlight>
                <a:latin typeface="华文楷体" panose="02010600040101010101" pitchFamily="2" charset="-122"/>
                <a:ea typeface="华文楷体" panose="02010600040101010101" pitchFamily="2" charset="-122"/>
              </a:rPr>
              <a:t>灵感来源</a:t>
            </a:r>
            <a:endParaRPr lang="zh-CN" altLang="en-US" sz="4800" b="1" dirty="0">
              <a:highlight>
                <a:srgbClr val="BFBFBF"/>
              </a:highlight>
              <a:latin typeface="华文楷体" panose="02010600040101010101" pitchFamily="2" charset="-122"/>
              <a:ea typeface="华文楷体" panose="02010600040101010101" pitchFamily="2" charset="-122"/>
            </a:endParaRPr>
          </a:p>
        </p:txBody>
      </p:sp>
      <p:sp>
        <p:nvSpPr>
          <p:cNvPr id="6" name="文本框 5"/>
          <p:cNvSpPr txBox="1"/>
          <p:nvPr/>
        </p:nvSpPr>
        <p:spPr>
          <a:xfrm>
            <a:off x="312818" y="3821275"/>
            <a:ext cx="2903359" cy="646331"/>
          </a:xfrm>
          <a:prstGeom prst="rect">
            <a:avLst/>
          </a:prstGeom>
          <a:noFill/>
        </p:spPr>
        <p:txBody>
          <a:bodyPr wrap="none" rtlCol="0">
            <a:spAutoFit/>
          </a:bodyPr>
          <a:lstStyle/>
          <a:p>
            <a:r>
              <a:rPr lang="zh-CN" altLang="en-US" dirty="0"/>
              <a:t>某位成员沉迷</a:t>
            </a:r>
            <a:r>
              <a:rPr lang="en-US" altLang="zh-CN" dirty="0"/>
              <a:t>QQ</a:t>
            </a:r>
            <a:r>
              <a:rPr lang="zh-CN" altLang="en-US" dirty="0"/>
              <a:t>里的</a:t>
            </a:r>
            <a:r>
              <a:rPr lang="en-US" altLang="zh-CN" dirty="0"/>
              <a:t>2048</a:t>
            </a:r>
            <a:endParaRPr lang="en-US" altLang="zh-CN" dirty="0"/>
          </a:p>
          <a:p>
            <a:r>
              <a:rPr lang="en-US" altLang="zh-CN" dirty="0">
                <a:sym typeface="Wingdings" panose="05000000000000000000" pitchFamily="2" charset="2"/>
              </a:rPr>
              <a:t>                                       </a:t>
            </a:r>
            <a:endParaRPr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11154" y="443478"/>
            <a:ext cx="4168014" cy="6005028"/>
          </a:xfrm>
          <a:prstGeom prst="rect">
            <a:avLst/>
          </a:prstGeom>
        </p:spPr>
      </p:pic>
      <p:sp>
        <p:nvSpPr>
          <p:cNvPr id="9" name="文本框 8"/>
          <p:cNvSpPr txBox="1"/>
          <p:nvPr/>
        </p:nvSpPr>
        <p:spPr>
          <a:xfrm>
            <a:off x="3596891" y="364168"/>
            <a:ext cx="9033307" cy="1200329"/>
          </a:xfrm>
          <a:prstGeom prst="rect">
            <a:avLst/>
          </a:prstGeom>
          <a:noFill/>
        </p:spPr>
        <p:txBody>
          <a:bodyPr wrap="square" rtlCol="0">
            <a:spAutoFit/>
          </a:bodyPr>
          <a:lstStyle/>
          <a:p>
            <a:r>
              <a:rPr lang="zh-CN" altLang="en-US" sz="3600" b="1" dirty="0">
                <a:latin typeface="微软雅黑 Light" panose="020B0502040204020203" pitchFamily="34" charset="-122"/>
                <a:ea typeface="微软雅黑 Light" panose="020B0502040204020203" pitchFamily="34" charset="-122"/>
              </a:rPr>
              <a:t>我们曾经也想整个一样的出来</a:t>
            </a:r>
            <a:endParaRPr lang="en-US" altLang="zh-CN" sz="3600" b="1" dirty="0">
              <a:latin typeface="微软雅黑 Light" panose="020B0502040204020203" pitchFamily="34" charset="-122"/>
              <a:ea typeface="微软雅黑 Light" panose="020B0502040204020203" pitchFamily="34" charset="-122"/>
            </a:endParaRPr>
          </a:p>
          <a:p>
            <a:r>
              <a:rPr lang="zh-CN" altLang="en-US" sz="3600" b="1" dirty="0">
                <a:latin typeface="微软雅黑 Light" panose="020B0502040204020203" pitchFamily="34" charset="-122"/>
                <a:ea typeface="微软雅黑 Light" panose="020B0502040204020203" pitchFamily="34" charset="-122"/>
              </a:rPr>
              <a:t>但是由于某种不可抗的原因</a:t>
            </a:r>
            <a:r>
              <a:rPr lang="en-US" altLang="zh-CN" sz="3600" b="1" dirty="0">
                <a:latin typeface="微软雅黑 Light" panose="020B0502040204020203" pitchFamily="34" charset="-122"/>
                <a:ea typeface="微软雅黑 Light" panose="020B0502040204020203" pitchFamily="34" charset="-122"/>
              </a:rPr>
              <a:t>…</a:t>
            </a:r>
            <a:endParaRPr lang="zh-CN" altLang="en-US" sz="3600" b="1" dirty="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4304426" y="1608473"/>
            <a:ext cx="8268518"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最后大概就这样了</a:t>
            </a:r>
            <a:endParaRPr lang="en-US" altLang="zh-CN"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
        <p:nvSpPr>
          <p:cNvPr id="18" name="箭头: 下 17"/>
          <p:cNvSpPr/>
          <p:nvPr/>
        </p:nvSpPr>
        <p:spPr>
          <a:xfrm>
            <a:off x="5395665" y="2164838"/>
            <a:ext cx="961148" cy="864903"/>
          </a:xfrm>
          <a:prstGeom prst="downArrow">
            <a:avLst/>
          </a:prstGeom>
          <a:solidFill>
            <a:schemeClr val="bg2">
              <a:lumMod val="75000"/>
            </a:schemeClr>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b="23011"/>
          <a:stretch>
            <a:fillRect/>
          </a:stretch>
        </p:blipFill>
        <p:spPr>
          <a:xfrm>
            <a:off x="1982211" y="3175101"/>
            <a:ext cx="8797552" cy="3538874"/>
          </a:xfrm>
          <a:prstGeom prst="rect">
            <a:avLst/>
          </a:prstGeom>
        </p:spPr>
      </p:pic>
      <p:sp>
        <p:nvSpPr>
          <p:cNvPr id="21" name="文本框 20"/>
          <p:cNvSpPr txBox="1"/>
          <p:nvPr/>
        </p:nvSpPr>
        <p:spPr>
          <a:xfrm>
            <a:off x="9186520" y="6221636"/>
            <a:ext cx="2646878" cy="461665"/>
          </a:xfrm>
          <a:prstGeom prst="rect">
            <a:avLst/>
          </a:prstGeom>
          <a:noFill/>
        </p:spPr>
        <p:txBody>
          <a:bodyPr wrap="none" rtlCol="0">
            <a:spAutoFit/>
          </a:bodyPr>
          <a:lstStyle/>
          <a:p>
            <a:r>
              <a:rPr lang="zh-CN" altLang="en-US" sz="2400" dirty="0"/>
              <a:t>（其实也不差对吧</a:t>
            </a:r>
            <a:endParaRPr lang="zh-CN" altLang="en-US" sz="24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10" grpId="0"/>
      <p:bldP spid="18"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5" name="直接连接符 124"/>
          <p:cNvCxnSpPr/>
          <p:nvPr/>
        </p:nvCxnSpPr>
        <p:spPr>
          <a:xfrm flipH="1">
            <a:off x="3105171"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416127"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3" idx="7"/>
          </p:cNvCxnSpPr>
          <p:nvPr/>
        </p:nvCxnSpPr>
        <p:spPr>
          <a:xfrm>
            <a:off x="3836577"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095816" y="-130951"/>
            <a:ext cx="344906"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flipH="1">
            <a:off x="4033932"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a:endCxn id="133" idx="5"/>
          </p:cNvCxnSpPr>
          <p:nvPr/>
        </p:nvCxnSpPr>
        <p:spPr>
          <a:xfrm>
            <a:off x="3115891"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536874"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flipV="1">
            <a:off x="2976107" y="0"/>
            <a:ext cx="64729"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174539" y="0"/>
            <a:ext cx="111192" cy="24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463308" y="0"/>
            <a:ext cx="112222"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628292"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48055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2628292" y="0"/>
            <a:ext cx="44214"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3"/>
          </p:cNvCxnSpPr>
          <p:nvPr/>
        </p:nvCxnSpPr>
        <p:spPr>
          <a:xfrm>
            <a:off x="4122549" y="649550"/>
            <a:ext cx="614245" cy="115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52" idx="1"/>
          </p:cNvCxnSpPr>
          <p:nvPr/>
        </p:nvCxnSpPr>
        <p:spPr>
          <a:xfrm flipV="1">
            <a:off x="4552047" y="661069"/>
            <a:ext cx="226298" cy="7091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3" idx="4"/>
          </p:cNvCxnSpPr>
          <p:nvPr/>
        </p:nvCxnSpPr>
        <p:spPr>
          <a:xfrm flipH="1" flipV="1">
            <a:off x="4085843"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33" idx="4"/>
          </p:cNvCxnSpPr>
          <p:nvPr/>
        </p:nvCxnSpPr>
        <p:spPr>
          <a:xfrm flipV="1">
            <a:off x="3642642"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308864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642642"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3" idx="3"/>
          </p:cNvCxnSpPr>
          <p:nvPr/>
        </p:nvCxnSpPr>
        <p:spPr>
          <a:xfrm flipH="1" flipV="1">
            <a:off x="2506939"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936290"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950140"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flipH="1">
            <a:off x="4644322" y="634007"/>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flipH="1">
            <a:off x="4440722"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flipH="1">
            <a:off x="2880085"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flipH="1">
            <a:off x="2448103"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flipH="1">
            <a:off x="3552710"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flipH="1">
            <a:off x="296087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a:endCxn id="153" idx="4"/>
          </p:cNvCxnSpPr>
          <p:nvPr/>
        </p:nvCxnSpPr>
        <p:spPr>
          <a:xfrm flipH="1" flipV="1">
            <a:off x="2936334"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55" idx="4"/>
          </p:cNvCxnSpPr>
          <p:nvPr/>
        </p:nvCxnSpPr>
        <p:spPr>
          <a:xfrm flipV="1">
            <a:off x="3379491"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52" idx="6"/>
          </p:cNvCxnSpPr>
          <p:nvPr/>
        </p:nvCxnSpPr>
        <p:spPr>
          <a:xfrm flipH="1">
            <a:off x="3365641"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53" idx="5"/>
          </p:cNvCxnSpPr>
          <p:nvPr/>
        </p:nvCxnSpPr>
        <p:spPr>
          <a:xfrm flipH="1">
            <a:off x="2728540"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742390"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53" idx="6"/>
            <a:endCxn id="234" idx="2"/>
          </p:cNvCxnSpPr>
          <p:nvPr/>
        </p:nvCxnSpPr>
        <p:spPr>
          <a:xfrm flipH="1">
            <a:off x="2421578" y="1320353"/>
            <a:ext cx="458507" cy="1306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54" idx="5"/>
            <a:endCxn id="234" idx="0"/>
          </p:cNvCxnSpPr>
          <p:nvPr/>
        </p:nvCxnSpPr>
        <p:spPr>
          <a:xfrm flipH="1">
            <a:off x="2342001" y="926551"/>
            <a:ext cx="121307" cy="444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174539" y="182472"/>
            <a:ext cx="318454" cy="160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54" idx="7"/>
          </p:cNvCxnSpPr>
          <p:nvPr/>
        </p:nvCxnSpPr>
        <p:spPr>
          <a:xfrm flipH="1" flipV="1">
            <a:off x="2174539"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53" idx="6"/>
          </p:cNvCxnSpPr>
          <p:nvPr/>
        </p:nvCxnSpPr>
        <p:spPr>
          <a:xfrm flipH="1">
            <a:off x="2465389"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flipV="1">
            <a:off x="2465389"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234" idx="4"/>
          </p:cNvCxnSpPr>
          <p:nvPr/>
        </p:nvCxnSpPr>
        <p:spPr>
          <a:xfrm flipH="1" flipV="1">
            <a:off x="2342001" y="1530582"/>
            <a:ext cx="123388" cy="3065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3254841" y="1837168"/>
            <a:ext cx="8310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742390" y="2323073"/>
            <a:ext cx="526301" cy="256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endCxn id="177" idx="1"/>
          </p:cNvCxnSpPr>
          <p:nvPr/>
        </p:nvCxnSpPr>
        <p:spPr>
          <a:xfrm flipH="1">
            <a:off x="2217665" y="1837168"/>
            <a:ext cx="247724" cy="2978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78" idx="6"/>
          </p:cNvCxnSpPr>
          <p:nvPr/>
        </p:nvCxnSpPr>
        <p:spPr>
          <a:xfrm flipH="1" flipV="1">
            <a:off x="2174539" y="2184573"/>
            <a:ext cx="470804" cy="1031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flipH="1">
            <a:off x="3214994" y="2542570"/>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flipH="1">
            <a:off x="3279424" y="1746276"/>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flipH="1">
            <a:off x="2057346" y="2107548"/>
            <a:ext cx="187825" cy="18782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flipH="1">
            <a:off x="2645343"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9" name="直接连接符 178"/>
          <p:cNvCxnSpPr/>
          <p:nvPr/>
        </p:nvCxnSpPr>
        <p:spPr>
          <a:xfrm>
            <a:off x="960488" y="-130951"/>
            <a:ext cx="225543" cy="5109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11616" y="-166805"/>
            <a:ext cx="663460" cy="77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a:endCxn id="182" idx="7"/>
          </p:cNvCxnSpPr>
          <p:nvPr/>
        </p:nvCxnSpPr>
        <p:spPr>
          <a:xfrm flipH="1">
            <a:off x="242066" y="-191544"/>
            <a:ext cx="212559" cy="7676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椭圆 181"/>
          <p:cNvSpPr/>
          <p:nvPr/>
        </p:nvSpPr>
        <p:spPr>
          <a:xfrm>
            <a:off x="153449" y="560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a:endCxn id="182" idx="5"/>
          </p:cNvCxnSpPr>
          <p:nvPr/>
        </p:nvCxnSpPr>
        <p:spPr>
          <a:xfrm flipH="1">
            <a:off x="242066" y="390771"/>
            <a:ext cx="933245" cy="2587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flipV="1">
            <a:off x="1196378" y="392206"/>
            <a:ext cx="557950" cy="4810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1250367" y="0"/>
            <a:ext cx="48252" cy="3693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2055005" y="0"/>
            <a:ext cx="61658" cy="2475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a:off x="1715673" y="0"/>
            <a:ext cx="94971"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flipH="1">
            <a:off x="1230263" y="142023"/>
            <a:ext cx="432648" cy="2849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694568" y="194785"/>
            <a:ext cx="116076" cy="7175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48812" y="0"/>
            <a:ext cx="114100" cy="1525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a:endCxn id="182" idx="4"/>
          </p:cNvCxnSpPr>
          <p:nvPr/>
        </p:nvCxnSpPr>
        <p:spPr>
          <a:xfrm flipV="1">
            <a:off x="-210141" y="664755"/>
            <a:ext cx="415501" cy="7857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endCxn id="182" idx="4"/>
          </p:cNvCxnSpPr>
          <p:nvPr/>
        </p:nvCxnSpPr>
        <p:spPr>
          <a:xfrm flipH="1" flipV="1">
            <a:off x="205360" y="664755"/>
            <a:ext cx="443201" cy="4533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662411" y="414302"/>
            <a:ext cx="540151" cy="703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H="1">
            <a:off x="-182441" y="1118120"/>
            <a:ext cx="831002"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99" idx="3"/>
          </p:cNvCxnSpPr>
          <p:nvPr/>
        </p:nvCxnSpPr>
        <p:spPr>
          <a:xfrm flipV="1">
            <a:off x="1315095" y="910370"/>
            <a:ext cx="469168" cy="44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703961" y="1118120"/>
            <a:ext cx="650951" cy="1800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230262" y="522569"/>
            <a:ext cx="110800" cy="761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279944" y="1351137"/>
            <a:ext cx="130424" cy="13042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298619" y="1264103"/>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p:nvSpPr>
        <p:spPr>
          <a:xfrm>
            <a:off x="1739277" y="83793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椭圆 200"/>
          <p:cNvSpPr/>
          <p:nvPr/>
        </p:nvSpPr>
        <p:spPr>
          <a:xfrm>
            <a:off x="611627" y="1068419"/>
            <a:ext cx="126866" cy="12686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1616425" y="91579"/>
            <a:ext cx="137676" cy="1376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1148544" y="333774"/>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4" name="直接连接符 203"/>
          <p:cNvCxnSpPr>
            <a:endCxn id="199" idx="4"/>
          </p:cNvCxnSpPr>
          <p:nvPr/>
        </p:nvCxnSpPr>
        <p:spPr>
          <a:xfrm flipV="1">
            <a:off x="925561" y="1376602"/>
            <a:ext cx="429307" cy="46056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a:endCxn id="201" idx="4"/>
          </p:cNvCxnSpPr>
          <p:nvPr/>
        </p:nvCxnSpPr>
        <p:spPr>
          <a:xfrm flipH="1" flipV="1">
            <a:off x="675060" y="1195285"/>
            <a:ext cx="236651" cy="6418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98" idx="6"/>
          </p:cNvCxnSpPr>
          <p:nvPr/>
        </p:nvCxnSpPr>
        <p:spPr>
          <a:xfrm>
            <a:off x="-149520" y="1416350"/>
            <a:ext cx="1075081" cy="42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stCxn id="198" idx="4"/>
          </p:cNvCxnSpPr>
          <p:nvPr/>
        </p:nvCxnSpPr>
        <p:spPr>
          <a:xfrm>
            <a:off x="-214732" y="1481562"/>
            <a:ext cx="586292" cy="703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225" idx="7"/>
          </p:cNvCxnSpPr>
          <p:nvPr/>
        </p:nvCxnSpPr>
        <p:spPr>
          <a:xfrm flipH="1">
            <a:off x="429042" y="1837168"/>
            <a:ext cx="496520" cy="358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199" idx="5"/>
          </p:cNvCxnSpPr>
          <p:nvPr/>
        </p:nvCxnSpPr>
        <p:spPr>
          <a:xfrm>
            <a:off x="1394642" y="1360127"/>
            <a:ext cx="168020" cy="907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994811" y="1837168"/>
            <a:ext cx="554001" cy="4582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stCxn id="199" idx="6"/>
            <a:endCxn id="234" idx="5"/>
          </p:cNvCxnSpPr>
          <p:nvPr/>
        </p:nvCxnSpPr>
        <p:spPr>
          <a:xfrm>
            <a:off x="1411118" y="1320353"/>
            <a:ext cx="874614" cy="18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00" idx="5"/>
            <a:endCxn id="234" idx="6"/>
          </p:cNvCxnSpPr>
          <p:nvPr/>
        </p:nvCxnSpPr>
        <p:spPr>
          <a:xfrm>
            <a:off x="1827895" y="926551"/>
            <a:ext cx="434530" cy="5244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a:stCxn id="202" idx="6"/>
          </p:cNvCxnSpPr>
          <p:nvPr/>
        </p:nvCxnSpPr>
        <p:spPr>
          <a:xfrm>
            <a:off x="1754101" y="160417"/>
            <a:ext cx="362563" cy="1821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200" idx="7"/>
          </p:cNvCxnSpPr>
          <p:nvPr/>
        </p:nvCxnSpPr>
        <p:spPr>
          <a:xfrm flipV="1">
            <a:off x="1827895" y="342520"/>
            <a:ext cx="288769" cy="5106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99" idx="6"/>
          </p:cNvCxnSpPr>
          <p:nvPr/>
        </p:nvCxnSpPr>
        <p:spPr>
          <a:xfrm>
            <a:off x="1411118" y="1320353"/>
            <a:ext cx="414695" cy="516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1576513" y="1837168"/>
            <a:ext cx="249301" cy="4166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endCxn id="177" idx="7"/>
          </p:cNvCxnSpPr>
          <p:nvPr/>
        </p:nvCxnSpPr>
        <p:spPr>
          <a:xfrm>
            <a:off x="1825813" y="1837169"/>
            <a:ext cx="259039" cy="2978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825813" y="1837168"/>
            <a:ext cx="96950" cy="7629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590363" y="2350773"/>
            <a:ext cx="290851" cy="290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endCxn id="177" idx="4"/>
          </p:cNvCxnSpPr>
          <p:nvPr/>
        </p:nvCxnSpPr>
        <p:spPr>
          <a:xfrm flipV="1">
            <a:off x="1908913" y="2295373"/>
            <a:ext cx="242345" cy="3324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0424" y="2179983"/>
            <a:ext cx="103822" cy="103822"/>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p:cNvSpPr/>
          <p:nvPr/>
        </p:nvSpPr>
        <p:spPr>
          <a:xfrm>
            <a:off x="1464074" y="2196784"/>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p:cNvSpPr/>
          <p:nvPr/>
        </p:nvSpPr>
        <p:spPr>
          <a:xfrm>
            <a:off x="1851815" y="2564599"/>
            <a:ext cx="112499" cy="1124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flipH="1">
            <a:off x="862430" y="177030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flipH="1">
            <a:off x="2055005" y="224540"/>
            <a:ext cx="181785" cy="181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p:cNvSpPr/>
          <p:nvPr/>
        </p:nvSpPr>
        <p:spPr>
          <a:xfrm flipH="1">
            <a:off x="2516620" y="91660"/>
            <a:ext cx="155886" cy="1558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椭圆 233"/>
          <p:cNvSpPr/>
          <p:nvPr/>
        </p:nvSpPr>
        <p:spPr>
          <a:xfrm flipH="1">
            <a:off x="2262424" y="1371428"/>
            <a:ext cx="159154" cy="15915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p:cNvCxnSpPr>
            <a:endCxn id="234" idx="5"/>
          </p:cNvCxnSpPr>
          <p:nvPr/>
        </p:nvCxnSpPr>
        <p:spPr>
          <a:xfrm flipV="1">
            <a:off x="1843099" y="1507274"/>
            <a:ext cx="442632" cy="337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椭圆 235"/>
          <p:cNvSpPr/>
          <p:nvPr/>
        </p:nvSpPr>
        <p:spPr>
          <a:xfrm flipH="1">
            <a:off x="1748588" y="1749411"/>
            <a:ext cx="181785" cy="1817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p:cNvGrpSpPr/>
          <p:nvPr/>
        </p:nvGrpSpPr>
        <p:grpSpPr>
          <a:xfrm>
            <a:off x="10611088" y="5746091"/>
            <a:ext cx="990433" cy="805861"/>
            <a:chOff x="10611088" y="5746091"/>
            <a:chExt cx="990433" cy="805861"/>
          </a:xfrm>
        </p:grpSpPr>
        <p:cxnSp>
          <p:nvCxnSpPr>
            <p:cNvPr id="239" name="直接连接符 238"/>
            <p:cNvCxnSpPr/>
            <p:nvPr/>
          </p:nvCxnSpPr>
          <p:spPr>
            <a:xfrm rot="11174285" flipH="1">
              <a:off x="10733070" y="5829407"/>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1174285" flipH="1">
              <a:off x="10684479" y="6195349"/>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11174285">
              <a:off x="10972800" y="5790457"/>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rot="11174285">
              <a:off x="11489346" y="6219329"/>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rot="11174285">
              <a:off x="10611088" y="6395603"/>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rot="11174285">
              <a:off x="10942616" y="5746091"/>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5" name="组合 244"/>
          <p:cNvGrpSpPr/>
          <p:nvPr/>
        </p:nvGrpSpPr>
        <p:grpSpPr>
          <a:xfrm>
            <a:off x="11379596" y="4826549"/>
            <a:ext cx="376265" cy="418620"/>
            <a:chOff x="11379596" y="4826549"/>
            <a:chExt cx="376265" cy="418620"/>
          </a:xfrm>
        </p:grpSpPr>
        <p:cxnSp>
          <p:nvCxnSpPr>
            <p:cNvPr id="246" name="直接连接符 245"/>
            <p:cNvCxnSpPr/>
            <p:nvPr/>
          </p:nvCxnSpPr>
          <p:spPr>
            <a:xfrm rot="7715704" flipH="1">
              <a:off x="11476785" y="4945946"/>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7715704" flipH="1">
              <a:off x="11475876" y="4956778"/>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250" idx="5"/>
            </p:cNvCxnSpPr>
            <p:nvPr/>
          </p:nvCxnSpPr>
          <p:spPr>
            <a:xfrm flipH="1">
              <a:off x="11415346" y="4853632"/>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rot="7715704">
              <a:off x="11707131" y="4826549"/>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rot="7715704">
              <a:off x="11571273" y="5177250"/>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p:cNvSpPr/>
            <p:nvPr/>
          </p:nvSpPr>
          <p:spPr>
            <a:xfrm rot="7715704">
              <a:off x="11404474" y="4923660"/>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7" name="直接连接符 256"/>
          <p:cNvCxnSpPr/>
          <p:nvPr/>
        </p:nvCxnSpPr>
        <p:spPr>
          <a:xfrm>
            <a:off x="4644322" y="-130951"/>
            <a:ext cx="107712" cy="780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9417" y="2964344"/>
            <a:ext cx="960845" cy="2308324"/>
          </a:xfrm>
          <a:prstGeom prst="rect">
            <a:avLst/>
          </a:prstGeom>
          <a:noFill/>
        </p:spPr>
        <p:txBody>
          <a:bodyPr wrap="square" rtlCol="0">
            <a:spAutoFit/>
          </a:bodyPr>
          <a:lstStyle/>
          <a:p>
            <a:r>
              <a:rPr lang="zh-CN" altLang="en-US" sz="4800" b="1" dirty="0">
                <a:highlight>
                  <a:srgbClr val="BFBFBF"/>
                </a:highlight>
                <a:latin typeface="华文楷体" panose="02010600040101010101" pitchFamily="2" charset="-122"/>
                <a:ea typeface="华文楷体" panose="02010600040101010101" pitchFamily="2" charset="-122"/>
              </a:rPr>
              <a:t>流程图</a:t>
            </a:r>
            <a:endParaRPr lang="zh-CN" altLang="en-US" sz="4800" b="1" dirty="0">
              <a:highlight>
                <a:srgbClr val="BFBFBF"/>
              </a:highlight>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59865" y="390525"/>
            <a:ext cx="5615940" cy="12498070"/>
          </a:xfrm>
          <a:prstGeom prst="rect">
            <a:avLst/>
          </a:prstGeom>
        </p:spPr>
      </p:pic>
      <p:pic>
        <p:nvPicPr>
          <p:cNvPr id="4"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44920" y="-5744845"/>
            <a:ext cx="5490845" cy="12220575"/>
          </a:xfrm>
          <a:prstGeom prst="rect">
            <a:avLst/>
          </a:prstGeom>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椭圆 7"/>
          <p:cNvSpPr/>
          <p:nvPr/>
        </p:nvSpPr>
        <p:spPr>
          <a:xfrm rot="11174285">
            <a:off x="2478134" y="365817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576303" y="3724763"/>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1174285">
            <a:off x="6996125" y="3868835"/>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4720540" y="4975629"/>
            <a:ext cx="195946" cy="195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1174285">
            <a:off x="6246397" y="4832135"/>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1174285">
            <a:off x="5600708" y="4332764"/>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8" idx="1"/>
            <a:endCxn id="32" idx="5"/>
          </p:cNvCxnSpPr>
          <p:nvPr/>
        </p:nvCxnSpPr>
        <p:spPr>
          <a:xfrm>
            <a:off x="2608921" y="3801326"/>
            <a:ext cx="937290" cy="12108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32" idx="4"/>
            <a:endCxn id="10" idx="0"/>
          </p:cNvCxnSpPr>
          <p:nvPr/>
        </p:nvCxnSpPr>
        <p:spPr>
          <a:xfrm flipV="1">
            <a:off x="3589079" y="3950281"/>
            <a:ext cx="88029" cy="1049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524396" y="4999310"/>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10" idx="3"/>
            <a:endCxn id="49" idx="1"/>
          </p:cNvCxnSpPr>
          <p:nvPr/>
        </p:nvCxnSpPr>
        <p:spPr>
          <a:xfrm flipV="1">
            <a:off x="3777583" y="3333827"/>
            <a:ext cx="1203378" cy="4332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2" idx="3"/>
            <a:endCxn id="55" idx="7"/>
          </p:cNvCxnSpPr>
          <p:nvPr/>
        </p:nvCxnSpPr>
        <p:spPr>
          <a:xfrm flipV="1">
            <a:off x="4894907" y="4158047"/>
            <a:ext cx="134934" cy="8542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11174285">
            <a:off x="4897735" y="3242736"/>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55" idx="2"/>
            <a:endCxn id="14" idx="6"/>
          </p:cNvCxnSpPr>
          <p:nvPr/>
        </p:nvCxnSpPr>
        <p:spPr>
          <a:xfrm>
            <a:off x="5165977" y="4118336"/>
            <a:ext cx="435207" cy="2861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1" idx="7"/>
            <a:endCxn id="14" idx="3"/>
          </p:cNvCxnSpPr>
          <p:nvPr/>
        </p:nvCxnSpPr>
        <p:spPr>
          <a:xfrm flipH="1">
            <a:off x="5743855" y="4065851"/>
            <a:ext cx="1278955" cy="2969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rot="11174285">
            <a:off x="5012937" y="4033250"/>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a:endCxn id="55" idx="3"/>
          </p:cNvCxnSpPr>
          <p:nvPr/>
        </p:nvCxnSpPr>
        <p:spPr>
          <a:xfrm flipH="1">
            <a:off x="5149527" y="3295650"/>
            <a:ext cx="992492" cy="766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11" idx="6"/>
          </p:cNvCxnSpPr>
          <p:nvPr/>
        </p:nvCxnSpPr>
        <p:spPr>
          <a:xfrm flipH="1" flipV="1">
            <a:off x="6252562" y="3320550"/>
            <a:ext cx="744280" cy="656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1174285">
            <a:off x="6104356" y="322320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a:stCxn id="11" idx="0"/>
            <a:endCxn id="13" idx="4"/>
          </p:cNvCxnSpPr>
          <p:nvPr/>
        </p:nvCxnSpPr>
        <p:spPr>
          <a:xfrm flipH="1">
            <a:off x="6371780" y="4110438"/>
            <a:ext cx="732340" cy="7223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5"/>
            <a:endCxn id="96" idx="1"/>
          </p:cNvCxnSpPr>
          <p:nvPr/>
        </p:nvCxnSpPr>
        <p:spPr>
          <a:xfrm flipH="1" flipV="1">
            <a:off x="7719890" y="3032972"/>
            <a:ext cx="568233" cy="13952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2" idx="2"/>
            <a:endCxn id="12" idx="6"/>
          </p:cNvCxnSpPr>
          <p:nvPr/>
        </p:nvCxnSpPr>
        <p:spPr>
          <a:xfrm flipV="1">
            <a:off x="3640737" y="5062956"/>
            <a:ext cx="1080383" cy="1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11174285">
            <a:off x="5772281" y="387941"/>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11174285">
            <a:off x="8260633" y="4412009"/>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8774000" y="5220869"/>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1174285">
            <a:off x="6149326" y="175258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9219352" y="3856239"/>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14" idx="7"/>
            <a:endCxn id="12" idx="3"/>
          </p:cNvCxnSpPr>
          <p:nvPr/>
        </p:nvCxnSpPr>
        <p:spPr>
          <a:xfrm flipH="1">
            <a:off x="4894907" y="4463551"/>
            <a:ext cx="723516" cy="5487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9" idx="3"/>
            <a:endCxn id="61" idx="5"/>
          </p:cNvCxnSpPr>
          <p:nvPr/>
        </p:nvCxnSpPr>
        <p:spPr>
          <a:xfrm flipV="1">
            <a:off x="4988826" y="3247900"/>
            <a:ext cx="1157448" cy="139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9" idx="1"/>
            <a:endCxn id="55" idx="5"/>
          </p:cNvCxnSpPr>
          <p:nvPr/>
        </p:nvCxnSpPr>
        <p:spPr>
          <a:xfrm>
            <a:off x="4980961" y="3333827"/>
            <a:ext cx="60673" cy="7163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1" idx="3"/>
            <a:endCxn id="97" idx="7"/>
          </p:cNvCxnSpPr>
          <p:nvPr/>
        </p:nvCxnSpPr>
        <p:spPr>
          <a:xfrm flipV="1">
            <a:off x="6303874" y="2519859"/>
            <a:ext cx="540013" cy="7452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8" idx="1"/>
            <a:endCxn id="54" idx="4"/>
          </p:cNvCxnSpPr>
          <p:nvPr/>
        </p:nvCxnSpPr>
        <p:spPr>
          <a:xfrm flipH="1">
            <a:off x="8342141" y="2653249"/>
            <a:ext cx="309453" cy="17591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0" idx="0"/>
            <a:endCxn id="57" idx="4"/>
          </p:cNvCxnSpPr>
          <p:nvPr/>
        </p:nvCxnSpPr>
        <p:spPr>
          <a:xfrm flipH="1">
            <a:off x="8880406" y="4016625"/>
            <a:ext cx="410637" cy="12048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57" idx="7"/>
            <a:endCxn id="54" idx="2"/>
          </p:cNvCxnSpPr>
          <p:nvPr/>
        </p:nvCxnSpPr>
        <p:spPr>
          <a:xfrm flipH="1" flipV="1">
            <a:off x="8407236" y="4493517"/>
            <a:ext cx="387903" cy="8834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rot="11174285">
            <a:off x="2738260" y="1951989"/>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3789202" y="137331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7158527" y="908376"/>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rot="11174285">
            <a:off x="7537599" y="28334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1174285">
            <a:off x="6818979" y="233595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1174285">
            <a:off x="5547942" y="2519998"/>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1174285">
            <a:off x="8015271" y="150806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p:cNvCxnSpPr>
            <a:stCxn id="92" idx="1"/>
            <a:endCxn id="112" idx="6"/>
          </p:cNvCxnSpPr>
          <p:nvPr/>
        </p:nvCxnSpPr>
        <p:spPr>
          <a:xfrm>
            <a:off x="2935753" y="2168145"/>
            <a:ext cx="653373" cy="589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4" idx="3"/>
            <a:endCxn id="107" idx="6"/>
          </p:cNvCxnSpPr>
          <p:nvPr/>
        </p:nvCxnSpPr>
        <p:spPr>
          <a:xfrm flipV="1">
            <a:off x="3990482" y="888102"/>
            <a:ext cx="725554" cy="527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96" idx="5"/>
            <a:endCxn id="97" idx="1"/>
          </p:cNvCxnSpPr>
          <p:nvPr/>
        </p:nvCxnSpPr>
        <p:spPr>
          <a:xfrm flipH="1" flipV="1">
            <a:off x="7002880" y="2537238"/>
            <a:ext cx="576637" cy="3209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椭圆 106"/>
          <p:cNvSpPr/>
          <p:nvPr/>
        </p:nvSpPr>
        <p:spPr>
          <a:xfrm rot="11174285">
            <a:off x="4715733" y="842481"/>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a:stCxn id="109" idx="2"/>
            <a:endCxn id="98" idx="5"/>
          </p:cNvCxnSpPr>
          <p:nvPr/>
        </p:nvCxnSpPr>
        <p:spPr>
          <a:xfrm>
            <a:off x="5232884" y="1999605"/>
            <a:ext cx="345133" cy="538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rot="11174285">
            <a:off x="5079844" y="1914519"/>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p:cNvCxnSpPr>
            <a:stCxn id="46" idx="0"/>
            <a:endCxn id="109" idx="3"/>
          </p:cNvCxnSpPr>
          <p:nvPr/>
        </p:nvCxnSpPr>
        <p:spPr>
          <a:xfrm flipH="1">
            <a:off x="5216434" y="613459"/>
            <a:ext cx="656652" cy="13297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95" idx="6"/>
            <a:endCxn id="46" idx="2"/>
          </p:cNvCxnSpPr>
          <p:nvPr/>
        </p:nvCxnSpPr>
        <p:spPr>
          <a:xfrm flipH="1" flipV="1">
            <a:off x="5997799" y="513324"/>
            <a:ext cx="1161488" cy="5094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rot="11174285">
            <a:off x="3588462" y="265750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a:stCxn id="95" idx="0"/>
            <a:endCxn id="97" idx="4"/>
          </p:cNvCxnSpPr>
          <p:nvPr/>
        </p:nvCxnSpPr>
        <p:spPr>
          <a:xfrm flipH="1">
            <a:off x="6944362" y="1164410"/>
            <a:ext cx="328610" cy="11722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9" idx="4"/>
            <a:endCxn id="95" idx="2"/>
          </p:cNvCxnSpPr>
          <p:nvPr/>
        </p:nvCxnSpPr>
        <p:spPr>
          <a:xfrm flipH="1" flipV="1">
            <a:off x="7414561" y="1050725"/>
            <a:ext cx="726093" cy="458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92" idx="4"/>
            <a:endCxn id="94" idx="7"/>
          </p:cNvCxnSpPr>
          <p:nvPr/>
        </p:nvCxnSpPr>
        <p:spPr>
          <a:xfrm flipV="1">
            <a:off x="2872910" y="1557215"/>
            <a:ext cx="941200" cy="39549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rot="11174285">
            <a:off x="3884421" y="600253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rot="11174285">
            <a:off x="8532046" y="2522403"/>
            <a:ext cx="147038" cy="14703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rot="11174285">
            <a:off x="7357670" y="6024778"/>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rot="11174285">
            <a:off x="9156635" y="1770386"/>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a:stCxn id="98" idx="2"/>
            <a:endCxn id="61" idx="4"/>
          </p:cNvCxnSpPr>
          <p:nvPr/>
        </p:nvCxnSpPr>
        <p:spPr>
          <a:xfrm>
            <a:off x="5708328" y="2609169"/>
            <a:ext cx="520313" cy="6147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6" idx="6"/>
            <a:endCxn id="107" idx="3"/>
          </p:cNvCxnSpPr>
          <p:nvPr/>
        </p:nvCxnSpPr>
        <p:spPr>
          <a:xfrm flipH="1">
            <a:off x="4806824" y="488746"/>
            <a:ext cx="966127" cy="3728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07" idx="1"/>
            <a:endCxn id="109" idx="5"/>
          </p:cNvCxnSpPr>
          <p:nvPr/>
        </p:nvCxnSpPr>
        <p:spPr>
          <a:xfrm>
            <a:off x="4798959" y="933572"/>
            <a:ext cx="309582" cy="9978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99" idx="3"/>
            <a:endCxn id="121" idx="5"/>
          </p:cNvCxnSpPr>
          <p:nvPr/>
        </p:nvCxnSpPr>
        <p:spPr>
          <a:xfrm>
            <a:off x="8216551" y="1550355"/>
            <a:ext cx="970159" cy="2377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18" idx="3"/>
            <a:endCxn id="121" idx="7"/>
          </p:cNvCxnSpPr>
          <p:nvPr/>
        </p:nvCxnSpPr>
        <p:spPr>
          <a:xfrm flipV="1">
            <a:off x="8662892" y="1901173"/>
            <a:ext cx="511458" cy="648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99" idx="0"/>
            <a:endCxn id="118" idx="4"/>
          </p:cNvCxnSpPr>
          <p:nvPr/>
        </p:nvCxnSpPr>
        <p:spPr>
          <a:xfrm>
            <a:off x="8116076" y="1733586"/>
            <a:ext cx="497478" cy="7892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60" idx="7"/>
            <a:endCxn id="54" idx="3"/>
          </p:cNvCxnSpPr>
          <p:nvPr/>
        </p:nvCxnSpPr>
        <p:spPr>
          <a:xfrm flipH="1">
            <a:off x="8391479" y="3987026"/>
            <a:ext cx="845588" cy="4524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椭圆 174"/>
          <p:cNvSpPr/>
          <p:nvPr/>
        </p:nvSpPr>
        <p:spPr>
          <a:xfrm rot="11174285">
            <a:off x="5576810" y="5990254"/>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rot="11174285">
            <a:off x="7638830" y="5291897"/>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stCxn id="116" idx="2"/>
            <a:endCxn id="175" idx="6"/>
          </p:cNvCxnSpPr>
          <p:nvPr/>
        </p:nvCxnSpPr>
        <p:spPr>
          <a:xfrm flipV="1">
            <a:off x="4109939" y="6090177"/>
            <a:ext cx="1467535" cy="377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16" idx="4"/>
            <a:endCxn id="12" idx="7"/>
          </p:cNvCxnSpPr>
          <p:nvPr/>
        </p:nvCxnSpPr>
        <p:spPr>
          <a:xfrm flipV="1">
            <a:off x="4009804" y="5134941"/>
            <a:ext cx="732315" cy="8682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16" idx="5"/>
            <a:endCxn id="32" idx="1"/>
          </p:cNvCxnSpPr>
          <p:nvPr/>
        </p:nvCxnSpPr>
        <p:spPr>
          <a:xfrm flipH="1" flipV="1">
            <a:off x="3619267" y="5103147"/>
            <a:ext cx="307441" cy="9242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1" idx="1"/>
            <a:endCxn id="176" idx="4"/>
          </p:cNvCxnSpPr>
          <p:nvPr/>
        </p:nvCxnSpPr>
        <p:spPr>
          <a:xfrm>
            <a:off x="7193141" y="4084470"/>
            <a:ext cx="534860" cy="120790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11" idx="2"/>
            <a:endCxn id="54" idx="6"/>
          </p:cNvCxnSpPr>
          <p:nvPr/>
        </p:nvCxnSpPr>
        <p:spPr>
          <a:xfrm>
            <a:off x="7237728" y="4003160"/>
            <a:ext cx="1023340" cy="4743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54" idx="7"/>
            <a:endCxn id="176" idx="3"/>
          </p:cNvCxnSpPr>
          <p:nvPr/>
        </p:nvCxnSpPr>
        <p:spPr>
          <a:xfrm flipH="1">
            <a:off x="7781977" y="4531557"/>
            <a:ext cx="494848" cy="7904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57" idx="7"/>
            <a:endCxn id="176" idx="2"/>
          </p:cNvCxnSpPr>
          <p:nvPr/>
        </p:nvCxnSpPr>
        <p:spPr>
          <a:xfrm flipH="1">
            <a:off x="7799216" y="5376936"/>
            <a:ext cx="995923" cy="4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20" idx="4"/>
            <a:endCxn id="176" idx="1"/>
          </p:cNvCxnSpPr>
          <p:nvPr/>
        </p:nvCxnSpPr>
        <p:spPr>
          <a:xfrm flipV="1">
            <a:off x="7481955" y="5435044"/>
            <a:ext cx="287662" cy="5903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14" idx="1"/>
            <a:endCxn id="13" idx="5"/>
          </p:cNvCxnSpPr>
          <p:nvPr/>
        </p:nvCxnSpPr>
        <p:spPr>
          <a:xfrm>
            <a:off x="5731495" y="4475911"/>
            <a:ext cx="557189" cy="3811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a:stCxn id="12" idx="2"/>
            <a:endCxn id="13" idx="6"/>
          </p:cNvCxnSpPr>
          <p:nvPr/>
        </p:nvCxnSpPr>
        <p:spPr>
          <a:xfrm flipV="1">
            <a:off x="4915906" y="4932940"/>
            <a:ext cx="1331161" cy="1513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362" idx="4"/>
            <a:endCxn id="13" idx="0"/>
          </p:cNvCxnSpPr>
          <p:nvPr/>
        </p:nvCxnSpPr>
        <p:spPr>
          <a:xfrm flipH="1" flipV="1">
            <a:off x="6347202" y="5057653"/>
            <a:ext cx="251451" cy="606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a:stCxn id="362" idx="2"/>
            <a:endCxn id="176" idx="7"/>
          </p:cNvCxnSpPr>
          <p:nvPr/>
        </p:nvCxnSpPr>
        <p:spPr>
          <a:xfrm flipV="1">
            <a:off x="6643971" y="5422684"/>
            <a:ext cx="1012574" cy="297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3" idx="1"/>
            <a:endCxn id="176" idx="6"/>
          </p:cNvCxnSpPr>
          <p:nvPr/>
        </p:nvCxnSpPr>
        <p:spPr>
          <a:xfrm>
            <a:off x="6430298" y="5033415"/>
            <a:ext cx="1209008" cy="3301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75" idx="6"/>
            <a:endCxn id="12" idx="1"/>
          </p:cNvCxnSpPr>
          <p:nvPr/>
        </p:nvCxnSpPr>
        <p:spPr>
          <a:xfrm flipH="1" flipV="1">
            <a:off x="4879852" y="5149996"/>
            <a:ext cx="697622" cy="9401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0" idx="2"/>
            <a:endCxn id="55" idx="6"/>
          </p:cNvCxnSpPr>
          <p:nvPr/>
        </p:nvCxnSpPr>
        <p:spPr>
          <a:xfrm>
            <a:off x="3801821" y="3850146"/>
            <a:ext cx="1211570" cy="2515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8" idx="3"/>
            <a:endCxn id="10" idx="6"/>
          </p:cNvCxnSpPr>
          <p:nvPr/>
        </p:nvCxnSpPr>
        <p:spPr>
          <a:xfrm>
            <a:off x="2621281" y="3688254"/>
            <a:ext cx="955692" cy="1373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112" idx="0"/>
            <a:endCxn id="10" idx="4"/>
          </p:cNvCxnSpPr>
          <p:nvPr/>
        </p:nvCxnSpPr>
        <p:spPr>
          <a:xfrm>
            <a:off x="3688385" y="2881053"/>
            <a:ext cx="13301" cy="8443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112" idx="1"/>
            <a:endCxn id="49" idx="5"/>
          </p:cNvCxnSpPr>
          <p:nvPr/>
        </p:nvCxnSpPr>
        <p:spPr>
          <a:xfrm>
            <a:off x="3770753" y="2857026"/>
            <a:ext cx="1146120" cy="396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a:stCxn id="94" idx="1"/>
            <a:endCxn id="112" idx="4"/>
          </p:cNvCxnSpPr>
          <p:nvPr/>
        </p:nvCxnSpPr>
        <p:spPr>
          <a:xfrm flipH="1">
            <a:off x="3712747" y="1574594"/>
            <a:ext cx="260356" cy="108357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a:stCxn id="94" idx="1"/>
            <a:endCxn id="109" idx="0"/>
          </p:cNvCxnSpPr>
          <p:nvPr/>
        </p:nvCxnSpPr>
        <p:spPr>
          <a:xfrm>
            <a:off x="3973103" y="1574594"/>
            <a:ext cx="1175149" cy="492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a:stCxn id="8" idx="3"/>
            <a:endCxn id="112" idx="6"/>
          </p:cNvCxnSpPr>
          <p:nvPr/>
        </p:nvCxnSpPr>
        <p:spPr>
          <a:xfrm flipV="1">
            <a:off x="2621281" y="2757431"/>
            <a:ext cx="967845" cy="9308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a:stCxn id="112" idx="2"/>
            <a:endCxn id="109" idx="0"/>
          </p:cNvCxnSpPr>
          <p:nvPr/>
        </p:nvCxnSpPr>
        <p:spPr>
          <a:xfrm flipV="1">
            <a:off x="3812007" y="2067559"/>
            <a:ext cx="1336245" cy="7142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a:stCxn id="112" idx="2"/>
            <a:endCxn id="98" idx="7"/>
          </p:cNvCxnSpPr>
          <p:nvPr/>
        </p:nvCxnSpPr>
        <p:spPr>
          <a:xfrm flipV="1">
            <a:off x="3812007" y="2650785"/>
            <a:ext cx="1753650" cy="1310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a:stCxn id="49" idx="3"/>
            <a:endCxn id="98" idx="0"/>
          </p:cNvCxnSpPr>
          <p:nvPr/>
        </p:nvCxnSpPr>
        <p:spPr>
          <a:xfrm flipV="1">
            <a:off x="4988826" y="2680384"/>
            <a:ext cx="630807" cy="5814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95" idx="7"/>
            <a:endCxn id="59" idx="3"/>
          </p:cNvCxnSpPr>
          <p:nvPr/>
        </p:nvCxnSpPr>
        <p:spPr>
          <a:xfrm flipH="1">
            <a:off x="6348844" y="1117160"/>
            <a:ext cx="837962" cy="677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a:stCxn id="46" idx="1"/>
            <a:endCxn id="59" idx="5"/>
          </p:cNvCxnSpPr>
          <p:nvPr/>
        </p:nvCxnSpPr>
        <p:spPr>
          <a:xfrm>
            <a:off x="5956182" y="589221"/>
            <a:ext cx="235062" cy="11880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a:stCxn id="109" idx="2"/>
            <a:endCxn id="59" idx="7"/>
          </p:cNvCxnSpPr>
          <p:nvPr/>
        </p:nvCxnSpPr>
        <p:spPr>
          <a:xfrm flipV="1">
            <a:off x="5232884" y="1934874"/>
            <a:ext cx="941133" cy="647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a:stCxn id="98" idx="2"/>
            <a:endCxn id="97" idx="6"/>
          </p:cNvCxnSpPr>
          <p:nvPr/>
        </p:nvCxnSpPr>
        <p:spPr>
          <a:xfrm flipV="1">
            <a:off x="5708328" y="2436763"/>
            <a:ext cx="1111321" cy="17240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a:stCxn id="98" idx="3"/>
            <a:endCxn id="59" idx="0"/>
          </p:cNvCxnSpPr>
          <p:nvPr/>
        </p:nvCxnSpPr>
        <p:spPr>
          <a:xfrm flipV="1">
            <a:off x="5691089" y="1976128"/>
            <a:ext cx="558160" cy="573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a:stCxn id="97" idx="5"/>
            <a:endCxn id="59" idx="1"/>
          </p:cNvCxnSpPr>
          <p:nvPr/>
        </p:nvCxnSpPr>
        <p:spPr>
          <a:xfrm flipH="1" flipV="1">
            <a:off x="6331617" y="1952101"/>
            <a:ext cx="529649" cy="4087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a:stCxn id="99" idx="7"/>
            <a:endCxn id="97" idx="3"/>
          </p:cNvCxnSpPr>
          <p:nvPr/>
        </p:nvCxnSpPr>
        <p:spPr>
          <a:xfrm flipH="1">
            <a:off x="7020259" y="1691969"/>
            <a:ext cx="1019920" cy="686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18" idx="6"/>
            <a:endCxn id="96" idx="3"/>
          </p:cNvCxnSpPr>
          <p:nvPr/>
        </p:nvCxnSpPr>
        <p:spPr>
          <a:xfrm flipH="1">
            <a:off x="7737117" y="2587933"/>
            <a:ext cx="795364" cy="2874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a:stCxn id="99" idx="0"/>
            <a:endCxn id="96" idx="4"/>
          </p:cNvCxnSpPr>
          <p:nvPr/>
        </p:nvCxnSpPr>
        <p:spPr>
          <a:xfrm flipH="1">
            <a:off x="7661884" y="1733586"/>
            <a:ext cx="454192" cy="11005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p:cNvCxnSpPr>
            <a:endCxn id="11" idx="4"/>
          </p:cNvCxnSpPr>
          <p:nvPr/>
        </p:nvCxnSpPr>
        <p:spPr>
          <a:xfrm flipH="1">
            <a:off x="7130450" y="3027127"/>
            <a:ext cx="461520" cy="8424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61" idx="2"/>
            <a:endCxn id="96" idx="6"/>
          </p:cNvCxnSpPr>
          <p:nvPr/>
        </p:nvCxnSpPr>
        <p:spPr>
          <a:xfrm flipV="1">
            <a:off x="6327901" y="2933377"/>
            <a:ext cx="1210362" cy="414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2" name="椭圆 361"/>
          <p:cNvSpPr/>
          <p:nvPr/>
        </p:nvSpPr>
        <p:spPr>
          <a:xfrm rot="11174285">
            <a:off x="6541910" y="5663467"/>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p:cNvCxnSpPr>
            <a:stCxn id="175" idx="4"/>
            <a:endCxn id="13" idx="7"/>
          </p:cNvCxnSpPr>
          <p:nvPr/>
        </p:nvCxnSpPr>
        <p:spPr>
          <a:xfrm flipV="1">
            <a:off x="5701095" y="5016036"/>
            <a:ext cx="570210" cy="97488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a:stCxn id="175" idx="2"/>
            <a:endCxn id="362" idx="0"/>
          </p:cNvCxnSpPr>
          <p:nvPr/>
        </p:nvCxnSpPr>
        <p:spPr>
          <a:xfrm flipV="1">
            <a:off x="5800355" y="5765528"/>
            <a:ext cx="787176" cy="3490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a:stCxn id="362" idx="1"/>
            <a:endCxn id="120" idx="6"/>
          </p:cNvCxnSpPr>
          <p:nvPr/>
        </p:nvCxnSpPr>
        <p:spPr>
          <a:xfrm>
            <a:off x="6625136" y="5754558"/>
            <a:ext cx="733198" cy="3701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a:stCxn id="55" idx="6"/>
            <a:endCxn id="32" idx="2"/>
          </p:cNvCxnSpPr>
          <p:nvPr/>
        </p:nvCxnSpPr>
        <p:spPr>
          <a:xfrm flipH="1">
            <a:off x="3640737" y="4101658"/>
            <a:ext cx="1372654" cy="9623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a:stCxn id="118" idx="2"/>
            <a:endCxn id="60" idx="5"/>
          </p:cNvCxnSpPr>
          <p:nvPr/>
        </p:nvCxnSpPr>
        <p:spPr>
          <a:xfrm>
            <a:off x="8678649" y="2603911"/>
            <a:ext cx="570778" cy="12700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1" name="椭圆 670"/>
          <p:cNvSpPr/>
          <p:nvPr/>
        </p:nvSpPr>
        <p:spPr>
          <a:xfrm>
            <a:off x="4780844" y="2224637"/>
            <a:ext cx="2630311" cy="26303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0" dirty="0">
                <a:latin typeface="24 LED" panose="020B0603050302020204" pitchFamily="34" charset="0"/>
              </a:rPr>
              <a:t>2</a:t>
            </a:r>
            <a:endParaRPr lang="zh-CN" altLang="en-US" sz="12000" dirty="0">
              <a:latin typeface="24 LED" panose="020B0603050302020204" pitchFamily="34" charset="0"/>
            </a:endParaRPr>
          </a:p>
        </p:txBody>
      </p:sp>
      <p:sp>
        <p:nvSpPr>
          <p:cNvPr id="117" name="文本框 116"/>
          <p:cNvSpPr txBox="1"/>
          <p:nvPr/>
        </p:nvSpPr>
        <p:spPr>
          <a:xfrm>
            <a:off x="10388587" y="641521"/>
            <a:ext cx="1107996" cy="3170099"/>
          </a:xfrm>
          <a:prstGeom prst="rect">
            <a:avLst/>
          </a:prstGeom>
          <a:noFill/>
        </p:spPr>
        <p:txBody>
          <a:bodyPr vert="eaVert" wrap="none" rtlCol="0">
            <a:spAutoFit/>
          </a:bodyPr>
          <a:lstStyle/>
          <a:p>
            <a:r>
              <a:rPr lang="zh-CN" altLang="en-US" sz="6000" dirty="0">
                <a:latin typeface="新宋体" panose="02010609030101010101" pitchFamily="49" charset="-122"/>
                <a:ea typeface="新宋体" panose="02010609030101010101" pitchFamily="49" charset="-122"/>
              </a:rPr>
              <a:t>分工介绍</a:t>
            </a:r>
            <a:endParaRPr lang="zh-CN" altLang="en-US" sz="6000" dirty="0">
              <a:latin typeface="新宋体" panose="02010609030101010101" pitchFamily="49" charset="-122"/>
              <a:ea typeface="新宋体" panose="02010609030101010101" pitchFamily="49" charset="-122"/>
            </a:endParaRPr>
          </a:p>
        </p:txBody>
      </p:sp>
    </p:spTree>
  </p:cSld>
  <p:clrMapOvr>
    <a:masterClrMapping/>
  </p:clrMapOvr>
  <p:transition spd="slow">
    <p:fade/>
  </p:transition>
</p:sld>
</file>

<file path=ppt/tags/tag1.xml><?xml version="1.0" encoding="utf-8"?>
<p:tagLst xmlns:p="http://schemas.openxmlformats.org/presentationml/2006/main">
  <p:tag name="REFSHAPE" val="474715796"/>
  <p:tag name="KSO_WM_UNIT_PLACING_PICTURE_USER_VIEWPORT" val="{&quot;height&quot;:4440,&quot;width&quot;:58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2301</Words>
  <Application>WPS 演示</Application>
  <PresentationFormat>宽屏</PresentationFormat>
  <Paragraphs>207</Paragraphs>
  <Slides>44</Slides>
  <Notes>26</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44</vt:i4>
      </vt:variant>
    </vt:vector>
  </HeadingPairs>
  <TitlesOfParts>
    <vt:vector size="61" baseType="lpstr">
      <vt:lpstr>Arial</vt:lpstr>
      <vt:lpstr>宋体</vt:lpstr>
      <vt:lpstr>Wingdings</vt:lpstr>
      <vt:lpstr>微软雅黑</vt:lpstr>
      <vt:lpstr>Bahnschrift Light SemiCondensed</vt:lpstr>
      <vt:lpstr>24 LED</vt:lpstr>
      <vt:lpstr>Segoe Print</vt:lpstr>
      <vt:lpstr>新宋体</vt:lpstr>
      <vt:lpstr>华文楷体</vt:lpstr>
      <vt:lpstr>微软雅黑 Light</vt:lpstr>
      <vt:lpstr>Arial Unicode MS</vt:lpstr>
      <vt:lpstr>Arial Black</vt:lpstr>
      <vt:lpstr>等线</vt:lpstr>
      <vt:lpstr>仿宋</vt:lpstr>
      <vt:lpstr>楷体</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点与线</dc:title>
  <dc:creator>X250</dc:creator>
  <cp:lastModifiedBy>Lixxxxxxting</cp:lastModifiedBy>
  <cp:revision>270</cp:revision>
  <dcterms:created xsi:type="dcterms:W3CDTF">2016-01-18T12:33:00Z</dcterms:created>
  <dcterms:modified xsi:type="dcterms:W3CDTF">2019-12-17T14:12:14Z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